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2"/>
  </p:notesMasterIdLst>
  <p:handoutMasterIdLst>
    <p:handoutMasterId r:id="rId13"/>
  </p:handoutMasterIdLst>
  <p:sldIdLst>
    <p:sldId id="425" r:id="rId4"/>
    <p:sldId id="438" r:id="rId5"/>
    <p:sldId id="440" r:id="rId6"/>
    <p:sldId id="436" r:id="rId7"/>
    <p:sldId id="434" r:id="rId8"/>
    <p:sldId id="441" r:id="rId9"/>
    <p:sldId id="280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A8C2"/>
    <a:srgbClr val="1B2755"/>
    <a:srgbClr val="32ADC6"/>
    <a:srgbClr val="00A0A3"/>
    <a:srgbClr val="82C650"/>
    <a:srgbClr val="A1E1ED"/>
    <a:srgbClr val="2CB8AE"/>
    <a:srgbClr val="249ED2"/>
    <a:srgbClr val="5CBE7A"/>
    <a:srgbClr val="99D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32"/>
      </p:cViewPr>
      <p:guideLst>
        <p:guide orient="horz" pos="242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2E510-1439-4154-B7FF-AFA88BADA9D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A75ED920-718B-4E1A-B8E9-170AD205DF88}">
      <dgm:prSet phldrT="[Text]"/>
      <dgm:spPr/>
      <dgm:t>
        <a:bodyPr/>
        <a:lstStyle/>
        <a:p>
          <a:r>
            <a:rPr lang="en-US" dirty="0" smtClean="0"/>
            <a:t>Ideation</a:t>
          </a:r>
          <a:endParaRPr lang="en-US" dirty="0"/>
        </a:p>
      </dgm:t>
    </dgm:pt>
    <dgm:pt modelId="{C661B814-B055-46FD-A43F-DEE1E458E10F}" type="parTrans" cxnId="{E6178C43-708B-42AB-B38F-4F43C107A86B}">
      <dgm:prSet/>
      <dgm:spPr/>
      <dgm:t>
        <a:bodyPr/>
        <a:lstStyle/>
        <a:p>
          <a:endParaRPr lang="en-US"/>
        </a:p>
      </dgm:t>
    </dgm:pt>
    <dgm:pt modelId="{B1CBDEC5-958B-428D-B0D7-647ADFAB0BF3}" type="sibTrans" cxnId="{E6178C43-708B-42AB-B38F-4F43C107A86B}">
      <dgm:prSet/>
      <dgm:spPr/>
      <dgm:t>
        <a:bodyPr/>
        <a:lstStyle/>
        <a:p>
          <a:endParaRPr lang="en-US"/>
        </a:p>
      </dgm:t>
    </dgm:pt>
    <dgm:pt modelId="{A5CCA67B-6C3C-480E-863C-C252B8F32C1E}">
      <dgm:prSet phldrT="[Text]"/>
      <dgm:spPr/>
      <dgm:t>
        <a:bodyPr/>
        <a:lstStyle/>
        <a:p>
          <a:r>
            <a:rPr lang="en-US" dirty="0" smtClean="0"/>
            <a:t>Development</a:t>
          </a:r>
          <a:endParaRPr lang="en-US" dirty="0"/>
        </a:p>
      </dgm:t>
    </dgm:pt>
    <dgm:pt modelId="{324BC7BA-565E-4EBF-A2B4-093530DE5AEC}" type="parTrans" cxnId="{5164042D-5755-4BE4-AFD4-7E9CC5696577}">
      <dgm:prSet/>
      <dgm:spPr/>
      <dgm:t>
        <a:bodyPr/>
        <a:lstStyle/>
        <a:p>
          <a:endParaRPr lang="en-US"/>
        </a:p>
      </dgm:t>
    </dgm:pt>
    <dgm:pt modelId="{D1C1A56F-4CE2-4B26-B6BB-E5C0B87360CA}" type="sibTrans" cxnId="{5164042D-5755-4BE4-AFD4-7E9CC5696577}">
      <dgm:prSet/>
      <dgm:spPr/>
      <dgm:t>
        <a:bodyPr/>
        <a:lstStyle/>
        <a:p>
          <a:endParaRPr lang="en-US"/>
        </a:p>
      </dgm:t>
    </dgm:pt>
    <dgm:pt modelId="{B3281FDD-8308-414C-8B95-E3F5DC0EE67C}">
      <dgm:prSet phldrT="[Text]"/>
      <dgm:spPr/>
      <dgm:t>
        <a:bodyPr/>
        <a:lstStyle/>
        <a:p>
          <a:r>
            <a:rPr lang="en-US" dirty="0" smtClean="0"/>
            <a:t>Result</a:t>
          </a:r>
          <a:endParaRPr lang="en-US" dirty="0"/>
        </a:p>
      </dgm:t>
    </dgm:pt>
    <dgm:pt modelId="{38132B83-DB00-415A-B35E-2283BAD91206}" type="parTrans" cxnId="{9EAC3279-CE75-40FB-B307-91B13C719F1B}">
      <dgm:prSet/>
      <dgm:spPr/>
      <dgm:t>
        <a:bodyPr/>
        <a:lstStyle/>
        <a:p>
          <a:endParaRPr lang="en-US"/>
        </a:p>
      </dgm:t>
    </dgm:pt>
    <dgm:pt modelId="{85F41E3C-381C-484F-BC1E-E0B7A862CFBB}" type="sibTrans" cxnId="{9EAC3279-CE75-40FB-B307-91B13C719F1B}">
      <dgm:prSet/>
      <dgm:spPr/>
      <dgm:t>
        <a:bodyPr/>
        <a:lstStyle/>
        <a:p>
          <a:endParaRPr lang="en-US"/>
        </a:p>
      </dgm:t>
    </dgm:pt>
    <dgm:pt modelId="{BE10A534-5F49-4797-9C85-33656E4346F7}">
      <dgm:prSet phldrT="[Text]"/>
      <dgm:spPr/>
      <dgm:t>
        <a:bodyPr/>
        <a:lstStyle/>
        <a:p>
          <a:r>
            <a:rPr lang="en-US" dirty="0" smtClean="0"/>
            <a:t>Validation</a:t>
          </a:r>
          <a:endParaRPr lang="en-US" dirty="0"/>
        </a:p>
      </dgm:t>
    </dgm:pt>
    <dgm:pt modelId="{71570BC4-4819-4968-AC8B-B68C4C8DB842}" type="parTrans" cxnId="{98611F49-49AC-411C-87C0-F2DD14085554}">
      <dgm:prSet/>
      <dgm:spPr/>
      <dgm:t>
        <a:bodyPr/>
        <a:lstStyle/>
        <a:p>
          <a:endParaRPr lang="en-US"/>
        </a:p>
      </dgm:t>
    </dgm:pt>
    <dgm:pt modelId="{22A978AE-E03A-4075-9E55-571B74B0F440}" type="sibTrans" cxnId="{98611F49-49AC-411C-87C0-F2DD14085554}">
      <dgm:prSet/>
      <dgm:spPr/>
      <dgm:t>
        <a:bodyPr/>
        <a:lstStyle/>
        <a:p>
          <a:endParaRPr lang="en-US"/>
        </a:p>
      </dgm:t>
    </dgm:pt>
    <dgm:pt modelId="{710E3A0E-2ADD-4F77-88F6-AEFD4E88AE66}">
      <dgm:prSet phldrT="[Text]" custT="1"/>
      <dgm:spPr/>
      <dgm:t>
        <a:bodyPr/>
        <a:lstStyle/>
        <a:p>
          <a:r>
            <a:rPr lang="en-US" sz="1400" dirty="0" smtClean="0"/>
            <a:t>22-24 June 2022</a:t>
          </a:r>
          <a:endParaRPr lang="en-US" sz="1400" dirty="0"/>
        </a:p>
      </dgm:t>
    </dgm:pt>
    <dgm:pt modelId="{309F1F6E-C197-46D5-BD86-EC8CB2CAFAC9}" type="parTrans" cxnId="{C80A7BDB-9A0B-49B4-BC39-2290AC00F9F0}">
      <dgm:prSet/>
      <dgm:spPr/>
      <dgm:t>
        <a:bodyPr/>
        <a:lstStyle/>
        <a:p>
          <a:endParaRPr lang="en-US"/>
        </a:p>
      </dgm:t>
    </dgm:pt>
    <dgm:pt modelId="{F0C570D0-4C6C-4AD9-965D-CC8E30C3E27E}" type="sibTrans" cxnId="{C80A7BDB-9A0B-49B4-BC39-2290AC00F9F0}">
      <dgm:prSet/>
      <dgm:spPr/>
      <dgm:t>
        <a:bodyPr/>
        <a:lstStyle/>
        <a:p>
          <a:endParaRPr lang="en-US"/>
        </a:p>
      </dgm:t>
    </dgm:pt>
    <dgm:pt modelId="{38ABC77D-3C6F-44DB-8752-E53E1BAF0229}">
      <dgm:prSet phldrT="[Text]" custT="1"/>
      <dgm:spPr/>
      <dgm:t>
        <a:bodyPr/>
        <a:lstStyle/>
        <a:p>
          <a:r>
            <a:rPr lang="en-US" sz="1400" dirty="0" smtClean="0"/>
            <a:t>24-27 June 2022</a:t>
          </a:r>
          <a:endParaRPr lang="en-US" sz="1400" dirty="0"/>
        </a:p>
      </dgm:t>
    </dgm:pt>
    <dgm:pt modelId="{8484CA7A-36E2-4AAB-91D7-E1B7CDA78B2B}" type="parTrans" cxnId="{4829DB64-4F26-4609-BD9D-4699EEDEA82B}">
      <dgm:prSet/>
      <dgm:spPr/>
      <dgm:t>
        <a:bodyPr/>
        <a:lstStyle/>
        <a:p>
          <a:endParaRPr lang="en-US"/>
        </a:p>
      </dgm:t>
    </dgm:pt>
    <dgm:pt modelId="{BC2F7BA1-74EC-4189-BEF9-38F65B900923}" type="sibTrans" cxnId="{4829DB64-4F26-4609-BD9D-4699EEDEA82B}">
      <dgm:prSet/>
      <dgm:spPr/>
      <dgm:t>
        <a:bodyPr/>
        <a:lstStyle/>
        <a:p>
          <a:endParaRPr lang="en-US"/>
        </a:p>
      </dgm:t>
    </dgm:pt>
    <dgm:pt modelId="{910F8642-69F0-420D-A8C5-8F23FA7E5873}">
      <dgm:prSet phldrT="[Text]" custT="1"/>
      <dgm:spPr/>
      <dgm:t>
        <a:bodyPr/>
        <a:lstStyle/>
        <a:p>
          <a:r>
            <a:rPr lang="en-US" sz="1200" dirty="0" smtClean="0"/>
            <a:t>27 June – 6 July 2022</a:t>
          </a:r>
          <a:endParaRPr lang="en-US" sz="1200" dirty="0"/>
        </a:p>
      </dgm:t>
    </dgm:pt>
    <dgm:pt modelId="{F620CB73-7DB0-4CCB-B31C-625E22D80254}" type="parTrans" cxnId="{08CD9FA7-C24A-482C-9DF5-E06DA5991942}">
      <dgm:prSet/>
      <dgm:spPr/>
      <dgm:t>
        <a:bodyPr/>
        <a:lstStyle/>
        <a:p>
          <a:endParaRPr lang="en-US"/>
        </a:p>
      </dgm:t>
    </dgm:pt>
    <dgm:pt modelId="{D9602239-4A03-48A2-A908-958AD436B5D1}" type="sibTrans" cxnId="{08CD9FA7-C24A-482C-9DF5-E06DA5991942}">
      <dgm:prSet/>
      <dgm:spPr/>
      <dgm:t>
        <a:bodyPr/>
        <a:lstStyle/>
        <a:p>
          <a:endParaRPr lang="en-US"/>
        </a:p>
      </dgm:t>
    </dgm:pt>
    <dgm:pt modelId="{ACABCA07-ABD0-4FC0-8190-D920A9ECA59B}">
      <dgm:prSet phldrT="[Text]" custT="1"/>
      <dgm:spPr/>
      <dgm:t>
        <a:bodyPr/>
        <a:lstStyle/>
        <a:p>
          <a:r>
            <a:rPr lang="en-US" sz="1400" dirty="0" smtClean="0"/>
            <a:t>6-8 July 2022</a:t>
          </a:r>
          <a:endParaRPr lang="en-US" sz="1400" dirty="0"/>
        </a:p>
      </dgm:t>
    </dgm:pt>
    <dgm:pt modelId="{9A6257F3-9990-435B-8A1C-9F85120FB867}" type="parTrans" cxnId="{0545AFE6-E66C-4277-B9A5-4B39E3963624}">
      <dgm:prSet/>
      <dgm:spPr/>
      <dgm:t>
        <a:bodyPr/>
        <a:lstStyle/>
        <a:p>
          <a:endParaRPr lang="en-US"/>
        </a:p>
      </dgm:t>
    </dgm:pt>
    <dgm:pt modelId="{4CB75EF7-D2EE-4154-8103-F624BB44DB6B}" type="sibTrans" cxnId="{0545AFE6-E66C-4277-B9A5-4B39E3963624}">
      <dgm:prSet/>
      <dgm:spPr/>
      <dgm:t>
        <a:bodyPr/>
        <a:lstStyle/>
        <a:p>
          <a:endParaRPr lang="en-US"/>
        </a:p>
      </dgm:t>
    </dgm:pt>
    <dgm:pt modelId="{20073A7C-D679-482A-8E77-854A77DAAD88}" type="pres">
      <dgm:prSet presAssocID="{23D2E510-1439-4154-B7FF-AFA88BADA9D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CB09773-55B8-423E-89AD-781F52AC8F43}" type="pres">
      <dgm:prSet presAssocID="{A75ED920-718B-4E1A-B8E9-170AD205DF88}" presName="horFlow" presStyleCnt="0"/>
      <dgm:spPr/>
    </dgm:pt>
    <dgm:pt modelId="{7178F617-D88D-45ED-AC63-61AF96C018F6}" type="pres">
      <dgm:prSet presAssocID="{A75ED920-718B-4E1A-B8E9-170AD205DF88}" presName="bigChev" presStyleLbl="node1" presStyleIdx="0" presStyleCnt="4"/>
      <dgm:spPr/>
      <dgm:t>
        <a:bodyPr/>
        <a:lstStyle/>
        <a:p>
          <a:endParaRPr lang="en-US"/>
        </a:p>
      </dgm:t>
    </dgm:pt>
    <dgm:pt modelId="{CFCBD283-63D0-478B-8D44-55924B829F8E}" type="pres">
      <dgm:prSet presAssocID="{309F1F6E-C197-46D5-BD86-EC8CB2CAFAC9}" presName="parTrans" presStyleCnt="0"/>
      <dgm:spPr/>
    </dgm:pt>
    <dgm:pt modelId="{E41A7C09-B002-42A4-A5C8-41241ABAE52E}" type="pres">
      <dgm:prSet presAssocID="{710E3A0E-2ADD-4F77-88F6-AEFD4E88AE66}" presName="node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25A4C-D80E-4196-ADEE-6AB441B015A8}" type="pres">
      <dgm:prSet presAssocID="{A75ED920-718B-4E1A-B8E9-170AD205DF88}" presName="vSp" presStyleCnt="0"/>
      <dgm:spPr/>
    </dgm:pt>
    <dgm:pt modelId="{E7E42B9F-D0DB-4AA0-88C0-6E90ADDBF4E9}" type="pres">
      <dgm:prSet presAssocID="{BE10A534-5F49-4797-9C85-33656E4346F7}" presName="horFlow" presStyleCnt="0"/>
      <dgm:spPr/>
    </dgm:pt>
    <dgm:pt modelId="{269D78AD-E31D-4B7C-AD9D-7C007AAF7D49}" type="pres">
      <dgm:prSet presAssocID="{BE10A534-5F49-4797-9C85-33656E4346F7}" presName="bigChev" presStyleLbl="node1" presStyleIdx="1" presStyleCnt="4"/>
      <dgm:spPr/>
      <dgm:t>
        <a:bodyPr/>
        <a:lstStyle/>
        <a:p>
          <a:endParaRPr lang="en-US"/>
        </a:p>
      </dgm:t>
    </dgm:pt>
    <dgm:pt modelId="{95D34056-0F69-4B79-B1A3-112AB152CF33}" type="pres">
      <dgm:prSet presAssocID="{8484CA7A-36E2-4AAB-91D7-E1B7CDA78B2B}" presName="parTrans" presStyleCnt="0"/>
      <dgm:spPr/>
    </dgm:pt>
    <dgm:pt modelId="{504B0BA5-E877-409E-8C57-251E5A55BEA2}" type="pres">
      <dgm:prSet presAssocID="{38ABC77D-3C6F-44DB-8752-E53E1BAF0229}" presName="node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8834BC-0679-42CE-928F-F3BFD95DC2CD}" type="pres">
      <dgm:prSet presAssocID="{BE10A534-5F49-4797-9C85-33656E4346F7}" presName="vSp" presStyleCnt="0"/>
      <dgm:spPr/>
    </dgm:pt>
    <dgm:pt modelId="{03D65AB4-C9A7-4A04-B006-919B80AF95B4}" type="pres">
      <dgm:prSet presAssocID="{A5CCA67B-6C3C-480E-863C-C252B8F32C1E}" presName="horFlow" presStyleCnt="0"/>
      <dgm:spPr/>
    </dgm:pt>
    <dgm:pt modelId="{E3681AD2-D189-4D4C-B77C-A2123C032517}" type="pres">
      <dgm:prSet presAssocID="{A5CCA67B-6C3C-480E-863C-C252B8F32C1E}" presName="bigChev" presStyleLbl="node1" presStyleIdx="2" presStyleCnt="4"/>
      <dgm:spPr/>
      <dgm:t>
        <a:bodyPr/>
        <a:lstStyle/>
        <a:p>
          <a:endParaRPr lang="en-US"/>
        </a:p>
      </dgm:t>
    </dgm:pt>
    <dgm:pt modelId="{D37285B4-41E7-4D6B-BA2B-F3B2E2C8B979}" type="pres">
      <dgm:prSet presAssocID="{F620CB73-7DB0-4CCB-B31C-625E22D80254}" presName="parTrans" presStyleCnt="0"/>
      <dgm:spPr/>
    </dgm:pt>
    <dgm:pt modelId="{01739EAB-B0FE-4F84-9E7B-43F726512E26}" type="pres">
      <dgm:prSet presAssocID="{910F8642-69F0-420D-A8C5-8F23FA7E5873}" presName="node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381330-46E7-4C30-B386-9687AA3FF046}" type="pres">
      <dgm:prSet presAssocID="{A5CCA67B-6C3C-480E-863C-C252B8F32C1E}" presName="vSp" presStyleCnt="0"/>
      <dgm:spPr/>
    </dgm:pt>
    <dgm:pt modelId="{AD7F46AD-320D-4C0B-906D-E038763F775D}" type="pres">
      <dgm:prSet presAssocID="{B3281FDD-8308-414C-8B95-E3F5DC0EE67C}" presName="horFlow" presStyleCnt="0"/>
      <dgm:spPr/>
    </dgm:pt>
    <dgm:pt modelId="{DF9895E0-B08A-498E-AC3F-600A770E26B8}" type="pres">
      <dgm:prSet presAssocID="{B3281FDD-8308-414C-8B95-E3F5DC0EE67C}" presName="bigChev" presStyleLbl="node1" presStyleIdx="3" presStyleCnt="4"/>
      <dgm:spPr/>
      <dgm:t>
        <a:bodyPr/>
        <a:lstStyle/>
        <a:p>
          <a:endParaRPr lang="en-US"/>
        </a:p>
      </dgm:t>
    </dgm:pt>
    <dgm:pt modelId="{581BBE54-5C45-4362-A52D-2DF40CA53128}" type="pres">
      <dgm:prSet presAssocID="{9A6257F3-9990-435B-8A1C-9F85120FB867}" presName="parTrans" presStyleCnt="0"/>
      <dgm:spPr/>
    </dgm:pt>
    <dgm:pt modelId="{1EF3E0C5-27EC-4787-8C1A-773DA23FB508}" type="pres">
      <dgm:prSet presAssocID="{ACABCA07-ABD0-4FC0-8190-D920A9ECA59B}" presName="node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611F49-49AC-411C-87C0-F2DD14085554}" srcId="{23D2E510-1439-4154-B7FF-AFA88BADA9D5}" destId="{BE10A534-5F49-4797-9C85-33656E4346F7}" srcOrd="1" destOrd="0" parTransId="{71570BC4-4819-4968-AC8B-B68C4C8DB842}" sibTransId="{22A978AE-E03A-4075-9E55-571B74B0F440}"/>
    <dgm:cxn modelId="{D7852919-C977-48BC-9901-3E15FFE9F354}" type="presOf" srcId="{23D2E510-1439-4154-B7FF-AFA88BADA9D5}" destId="{20073A7C-D679-482A-8E77-854A77DAAD88}" srcOrd="0" destOrd="0" presId="urn:microsoft.com/office/officeart/2005/8/layout/lProcess3"/>
    <dgm:cxn modelId="{08CD9FA7-C24A-482C-9DF5-E06DA5991942}" srcId="{A5CCA67B-6C3C-480E-863C-C252B8F32C1E}" destId="{910F8642-69F0-420D-A8C5-8F23FA7E5873}" srcOrd="0" destOrd="0" parTransId="{F620CB73-7DB0-4CCB-B31C-625E22D80254}" sibTransId="{D9602239-4A03-48A2-A908-958AD436B5D1}"/>
    <dgm:cxn modelId="{9EAC3279-CE75-40FB-B307-91B13C719F1B}" srcId="{23D2E510-1439-4154-B7FF-AFA88BADA9D5}" destId="{B3281FDD-8308-414C-8B95-E3F5DC0EE67C}" srcOrd="3" destOrd="0" parTransId="{38132B83-DB00-415A-B35E-2283BAD91206}" sibTransId="{85F41E3C-381C-484F-BC1E-E0B7A862CFBB}"/>
    <dgm:cxn modelId="{5164042D-5755-4BE4-AFD4-7E9CC5696577}" srcId="{23D2E510-1439-4154-B7FF-AFA88BADA9D5}" destId="{A5CCA67B-6C3C-480E-863C-C252B8F32C1E}" srcOrd="2" destOrd="0" parTransId="{324BC7BA-565E-4EBF-A2B4-093530DE5AEC}" sibTransId="{D1C1A56F-4CE2-4B26-B6BB-E5C0B87360CA}"/>
    <dgm:cxn modelId="{C80A7BDB-9A0B-49B4-BC39-2290AC00F9F0}" srcId="{A75ED920-718B-4E1A-B8E9-170AD205DF88}" destId="{710E3A0E-2ADD-4F77-88F6-AEFD4E88AE66}" srcOrd="0" destOrd="0" parTransId="{309F1F6E-C197-46D5-BD86-EC8CB2CAFAC9}" sibTransId="{F0C570D0-4C6C-4AD9-965D-CC8E30C3E27E}"/>
    <dgm:cxn modelId="{007385C7-4170-4B21-9610-E19A0F24316A}" type="presOf" srcId="{ACABCA07-ABD0-4FC0-8190-D920A9ECA59B}" destId="{1EF3E0C5-27EC-4787-8C1A-773DA23FB508}" srcOrd="0" destOrd="0" presId="urn:microsoft.com/office/officeart/2005/8/layout/lProcess3"/>
    <dgm:cxn modelId="{710B2757-5A5E-42A1-BBD4-293430705A6F}" type="presOf" srcId="{910F8642-69F0-420D-A8C5-8F23FA7E5873}" destId="{01739EAB-B0FE-4F84-9E7B-43F726512E26}" srcOrd="0" destOrd="0" presId="urn:microsoft.com/office/officeart/2005/8/layout/lProcess3"/>
    <dgm:cxn modelId="{E6178C43-708B-42AB-B38F-4F43C107A86B}" srcId="{23D2E510-1439-4154-B7FF-AFA88BADA9D5}" destId="{A75ED920-718B-4E1A-B8E9-170AD205DF88}" srcOrd="0" destOrd="0" parTransId="{C661B814-B055-46FD-A43F-DEE1E458E10F}" sibTransId="{B1CBDEC5-958B-428D-B0D7-647ADFAB0BF3}"/>
    <dgm:cxn modelId="{52EBB63C-BC27-478E-A53A-E5EB15DE81F9}" type="presOf" srcId="{A75ED920-718B-4E1A-B8E9-170AD205DF88}" destId="{7178F617-D88D-45ED-AC63-61AF96C018F6}" srcOrd="0" destOrd="0" presId="urn:microsoft.com/office/officeart/2005/8/layout/lProcess3"/>
    <dgm:cxn modelId="{4829DB64-4F26-4609-BD9D-4699EEDEA82B}" srcId="{BE10A534-5F49-4797-9C85-33656E4346F7}" destId="{38ABC77D-3C6F-44DB-8752-E53E1BAF0229}" srcOrd="0" destOrd="0" parTransId="{8484CA7A-36E2-4AAB-91D7-E1B7CDA78B2B}" sibTransId="{BC2F7BA1-74EC-4189-BEF9-38F65B900923}"/>
    <dgm:cxn modelId="{A8B87B3F-AF4B-4763-920A-849B586E6ECC}" type="presOf" srcId="{710E3A0E-2ADD-4F77-88F6-AEFD4E88AE66}" destId="{E41A7C09-B002-42A4-A5C8-41241ABAE52E}" srcOrd="0" destOrd="0" presId="urn:microsoft.com/office/officeart/2005/8/layout/lProcess3"/>
    <dgm:cxn modelId="{6717184D-FB00-4CDF-8E38-0F799B7AD28C}" type="presOf" srcId="{B3281FDD-8308-414C-8B95-E3F5DC0EE67C}" destId="{DF9895E0-B08A-498E-AC3F-600A770E26B8}" srcOrd="0" destOrd="0" presId="urn:microsoft.com/office/officeart/2005/8/layout/lProcess3"/>
    <dgm:cxn modelId="{0DD84B3F-F24A-4812-8D27-A0CF56770E7B}" type="presOf" srcId="{A5CCA67B-6C3C-480E-863C-C252B8F32C1E}" destId="{E3681AD2-D189-4D4C-B77C-A2123C032517}" srcOrd="0" destOrd="0" presId="urn:microsoft.com/office/officeart/2005/8/layout/lProcess3"/>
    <dgm:cxn modelId="{0545AFE6-E66C-4277-B9A5-4B39E3963624}" srcId="{B3281FDD-8308-414C-8B95-E3F5DC0EE67C}" destId="{ACABCA07-ABD0-4FC0-8190-D920A9ECA59B}" srcOrd="0" destOrd="0" parTransId="{9A6257F3-9990-435B-8A1C-9F85120FB867}" sibTransId="{4CB75EF7-D2EE-4154-8103-F624BB44DB6B}"/>
    <dgm:cxn modelId="{0BB5C7B8-577D-420F-8F2E-6768D58423AE}" type="presOf" srcId="{38ABC77D-3C6F-44DB-8752-E53E1BAF0229}" destId="{504B0BA5-E877-409E-8C57-251E5A55BEA2}" srcOrd="0" destOrd="0" presId="urn:microsoft.com/office/officeart/2005/8/layout/lProcess3"/>
    <dgm:cxn modelId="{E69A03BE-1518-4A75-9D2E-D49DBF2A2789}" type="presOf" srcId="{BE10A534-5F49-4797-9C85-33656E4346F7}" destId="{269D78AD-E31D-4B7C-AD9D-7C007AAF7D49}" srcOrd="0" destOrd="0" presId="urn:microsoft.com/office/officeart/2005/8/layout/lProcess3"/>
    <dgm:cxn modelId="{34F88F40-7959-4678-BB7F-DA8997BEAFA0}" type="presParOf" srcId="{20073A7C-D679-482A-8E77-854A77DAAD88}" destId="{DCB09773-55B8-423E-89AD-781F52AC8F43}" srcOrd="0" destOrd="0" presId="urn:microsoft.com/office/officeart/2005/8/layout/lProcess3"/>
    <dgm:cxn modelId="{82A31193-31CA-4D08-99D5-AC24ADF6DE46}" type="presParOf" srcId="{DCB09773-55B8-423E-89AD-781F52AC8F43}" destId="{7178F617-D88D-45ED-AC63-61AF96C018F6}" srcOrd="0" destOrd="0" presId="urn:microsoft.com/office/officeart/2005/8/layout/lProcess3"/>
    <dgm:cxn modelId="{E3552967-7BC3-420B-886D-CCC13E8032AF}" type="presParOf" srcId="{DCB09773-55B8-423E-89AD-781F52AC8F43}" destId="{CFCBD283-63D0-478B-8D44-55924B829F8E}" srcOrd="1" destOrd="0" presId="urn:microsoft.com/office/officeart/2005/8/layout/lProcess3"/>
    <dgm:cxn modelId="{3DD0ED80-24FE-4467-87E4-167FE6111AB7}" type="presParOf" srcId="{DCB09773-55B8-423E-89AD-781F52AC8F43}" destId="{E41A7C09-B002-42A4-A5C8-41241ABAE52E}" srcOrd="2" destOrd="0" presId="urn:microsoft.com/office/officeart/2005/8/layout/lProcess3"/>
    <dgm:cxn modelId="{56370B20-467B-461E-9D94-F8CEAD7D75C2}" type="presParOf" srcId="{20073A7C-D679-482A-8E77-854A77DAAD88}" destId="{CD125A4C-D80E-4196-ADEE-6AB441B015A8}" srcOrd="1" destOrd="0" presId="urn:microsoft.com/office/officeart/2005/8/layout/lProcess3"/>
    <dgm:cxn modelId="{8825F952-D759-428D-AF81-5FDC9D2EBB71}" type="presParOf" srcId="{20073A7C-D679-482A-8E77-854A77DAAD88}" destId="{E7E42B9F-D0DB-4AA0-88C0-6E90ADDBF4E9}" srcOrd="2" destOrd="0" presId="urn:microsoft.com/office/officeart/2005/8/layout/lProcess3"/>
    <dgm:cxn modelId="{A01A3B4A-5186-46F0-8060-9EDFA430D2EC}" type="presParOf" srcId="{E7E42B9F-D0DB-4AA0-88C0-6E90ADDBF4E9}" destId="{269D78AD-E31D-4B7C-AD9D-7C007AAF7D49}" srcOrd="0" destOrd="0" presId="urn:microsoft.com/office/officeart/2005/8/layout/lProcess3"/>
    <dgm:cxn modelId="{410D8C76-8991-4B36-A3EF-EFA7563AD8CA}" type="presParOf" srcId="{E7E42B9F-D0DB-4AA0-88C0-6E90ADDBF4E9}" destId="{95D34056-0F69-4B79-B1A3-112AB152CF33}" srcOrd="1" destOrd="0" presId="urn:microsoft.com/office/officeart/2005/8/layout/lProcess3"/>
    <dgm:cxn modelId="{9DEE2975-1164-48F8-BD80-2B645ECD9D62}" type="presParOf" srcId="{E7E42B9F-D0DB-4AA0-88C0-6E90ADDBF4E9}" destId="{504B0BA5-E877-409E-8C57-251E5A55BEA2}" srcOrd="2" destOrd="0" presId="urn:microsoft.com/office/officeart/2005/8/layout/lProcess3"/>
    <dgm:cxn modelId="{9009957F-1C61-4C76-A395-1543C790051A}" type="presParOf" srcId="{20073A7C-D679-482A-8E77-854A77DAAD88}" destId="{D38834BC-0679-42CE-928F-F3BFD95DC2CD}" srcOrd="3" destOrd="0" presId="urn:microsoft.com/office/officeart/2005/8/layout/lProcess3"/>
    <dgm:cxn modelId="{06386242-7F86-4A0C-B8A4-8B77DAD146EF}" type="presParOf" srcId="{20073A7C-D679-482A-8E77-854A77DAAD88}" destId="{03D65AB4-C9A7-4A04-B006-919B80AF95B4}" srcOrd="4" destOrd="0" presId="urn:microsoft.com/office/officeart/2005/8/layout/lProcess3"/>
    <dgm:cxn modelId="{E9CD1F34-3E94-48FD-8333-169E94BD93D8}" type="presParOf" srcId="{03D65AB4-C9A7-4A04-B006-919B80AF95B4}" destId="{E3681AD2-D189-4D4C-B77C-A2123C032517}" srcOrd="0" destOrd="0" presId="urn:microsoft.com/office/officeart/2005/8/layout/lProcess3"/>
    <dgm:cxn modelId="{FFFDCF56-B5FF-41D6-8CCA-F7C8A059C194}" type="presParOf" srcId="{03D65AB4-C9A7-4A04-B006-919B80AF95B4}" destId="{D37285B4-41E7-4D6B-BA2B-F3B2E2C8B979}" srcOrd="1" destOrd="0" presId="urn:microsoft.com/office/officeart/2005/8/layout/lProcess3"/>
    <dgm:cxn modelId="{0EA05954-7A47-46B5-90B6-B8CB0C00FF3D}" type="presParOf" srcId="{03D65AB4-C9A7-4A04-B006-919B80AF95B4}" destId="{01739EAB-B0FE-4F84-9E7B-43F726512E26}" srcOrd="2" destOrd="0" presId="urn:microsoft.com/office/officeart/2005/8/layout/lProcess3"/>
    <dgm:cxn modelId="{997D2051-9C0B-42EE-814A-95F40752AD03}" type="presParOf" srcId="{20073A7C-D679-482A-8E77-854A77DAAD88}" destId="{75381330-46E7-4C30-B386-9687AA3FF046}" srcOrd="5" destOrd="0" presId="urn:microsoft.com/office/officeart/2005/8/layout/lProcess3"/>
    <dgm:cxn modelId="{BA6D7AFF-C6C2-4157-B51F-5973645BFC2C}" type="presParOf" srcId="{20073A7C-D679-482A-8E77-854A77DAAD88}" destId="{AD7F46AD-320D-4C0B-906D-E038763F775D}" srcOrd="6" destOrd="0" presId="urn:microsoft.com/office/officeart/2005/8/layout/lProcess3"/>
    <dgm:cxn modelId="{25AECEE0-9BC5-493A-969E-7C06F7C549C7}" type="presParOf" srcId="{AD7F46AD-320D-4C0B-906D-E038763F775D}" destId="{DF9895E0-B08A-498E-AC3F-600A770E26B8}" srcOrd="0" destOrd="0" presId="urn:microsoft.com/office/officeart/2005/8/layout/lProcess3"/>
    <dgm:cxn modelId="{3B4767DA-A944-4377-826D-5E1F374526C4}" type="presParOf" srcId="{AD7F46AD-320D-4C0B-906D-E038763F775D}" destId="{581BBE54-5C45-4362-A52D-2DF40CA53128}" srcOrd="1" destOrd="0" presId="urn:microsoft.com/office/officeart/2005/8/layout/lProcess3"/>
    <dgm:cxn modelId="{7D772CB0-E6CF-4794-A30A-728840756C0F}" type="presParOf" srcId="{AD7F46AD-320D-4C0B-906D-E038763F775D}" destId="{1EF3E0C5-27EC-4787-8C1A-773DA23FB508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8F617-D88D-45ED-AC63-61AF96C018F6}">
      <dsp:nvSpPr>
        <dsp:cNvPr id="0" name=""/>
        <dsp:cNvSpPr/>
      </dsp:nvSpPr>
      <dsp:spPr>
        <a:xfrm>
          <a:off x="1133926" y="674"/>
          <a:ext cx="2380073" cy="9520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Ideation</a:t>
          </a:r>
          <a:endParaRPr lang="en-US" sz="1800" kern="1200" dirty="0"/>
        </a:p>
      </dsp:txBody>
      <dsp:txXfrm>
        <a:off x="1609941" y="674"/>
        <a:ext cx="1428044" cy="952029"/>
      </dsp:txXfrm>
    </dsp:sp>
    <dsp:sp modelId="{E41A7C09-B002-42A4-A5C8-41241ABAE52E}">
      <dsp:nvSpPr>
        <dsp:cNvPr id="0" name=""/>
        <dsp:cNvSpPr/>
      </dsp:nvSpPr>
      <dsp:spPr>
        <a:xfrm>
          <a:off x="3204590" y="81596"/>
          <a:ext cx="1975461" cy="7901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22-24 June 2022</a:t>
          </a:r>
          <a:endParaRPr lang="en-US" sz="1400" kern="1200" dirty="0"/>
        </a:p>
      </dsp:txBody>
      <dsp:txXfrm>
        <a:off x="3599682" y="81596"/>
        <a:ext cx="1185277" cy="790184"/>
      </dsp:txXfrm>
    </dsp:sp>
    <dsp:sp modelId="{269D78AD-E31D-4B7C-AD9D-7C007AAF7D49}">
      <dsp:nvSpPr>
        <dsp:cNvPr id="0" name=""/>
        <dsp:cNvSpPr/>
      </dsp:nvSpPr>
      <dsp:spPr>
        <a:xfrm>
          <a:off x="1133926" y="1085987"/>
          <a:ext cx="2380073" cy="9520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Validation</a:t>
          </a:r>
          <a:endParaRPr lang="en-US" sz="1800" kern="1200" dirty="0"/>
        </a:p>
      </dsp:txBody>
      <dsp:txXfrm>
        <a:off x="1609941" y="1085987"/>
        <a:ext cx="1428044" cy="952029"/>
      </dsp:txXfrm>
    </dsp:sp>
    <dsp:sp modelId="{504B0BA5-E877-409E-8C57-251E5A55BEA2}">
      <dsp:nvSpPr>
        <dsp:cNvPr id="0" name=""/>
        <dsp:cNvSpPr/>
      </dsp:nvSpPr>
      <dsp:spPr>
        <a:xfrm>
          <a:off x="3204590" y="1166910"/>
          <a:ext cx="1975461" cy="7901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24-27 June 2022</a:t>
          </a:r>
          <a:endParaRPr lang="en-US" sz="1400" kern="1200" dirty="0"/>
        </a:p>
      </dsp:txBody>
      <dsp:txXfrm>
        <a:off x="3599682" y="1166910"/>
        <a:ext cx="1185277" cy="790184"/>
      </dsp:txXfrm>
    </dsp:sp>
    <dsp:sp modelId="{E3681AD2-D189-4D4C-B77C-A2123C032517}">
      <dsp:nvSpPr>
        <dsp:cNvPr id="0" name=""/>
        <dsp:cNvSpPr/>
      </dsp:nvSpPr>
      <dsp:spPr>
        <a:xfrm>
          <a:off x="1133926" y="2171301"/>
          <a:ext cx="2380073" cy="9520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Development</a:t>
          </a:r>
          <a:endParaRPr lang="en-US" sz="1800" kern="1200" dirty="0"/>
        </a:p>
      </dsp:txBody>
      <dsp:txXfrm>
        <a:off x="1609941" y="2171301"/>
        <a:ext cx="1428044" cy="952029"/>
      </dsp:txXfrm>
    </dsp:sp>
    <dsp:sp modelId="{01739EAB-B0FE-4F84-9E7B-43F726512E26}">
      <dsp:nvSpPr>
        <dsp:cNvPr id="0" name=""/>
        <dsp:cNvSpPr/>
      </dsp:nvSpPr>
      <dsp:spPr>
        <a:xfrm>
          <a:off x="3204590" y="2252224"/>
          <a:ext cx="1975461" cy="7901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27 June – 6 July 2022</a:t>
          </a:r>
          <a:endParaRPr lang="en-US" sz="1200" kern="1200" dirty="0"/>
        </a:p>
      </dsp:txBody>
      <dsp:txXfrm>
        <a:off x="3599682" y="2252224"/>
        <a:ext cx="1185277" cy="790184"/>
      </dsp:txXfrm>
    </dsp:sp>
    <dsp:sp modelId="{DF9895E0-B08A-498E-AC3F-600A770E26B8}">
      <dsp:nvSpPr>
        <dsp:cNvPr id="0" name=""/>
        <dsp:cNvSpPr/>
      </dsp:nvSpPr>
      <dsp:spPr>
        <a:xfrm>
          <a:off x="1133926" y="3256615"/>
          <a:ext cx="2380073" cy="9520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Result</a:t>
          </a:r>
          <a:endParaRPr lang="en-US" sz="1800" kern="1200" dirty="0"/>
        </a:p>
      </dsp:txBody>
      <dsp:txXfrm>
        <a:off x="1609941" y="3256615"/>
        <a:ext cx="1428044" cy="952029"/>
      </dsp:txXfrm>
    </dsp:sp>
    <dsp:sp modelId="{1EF3E0C5-27EC-4787-8C1A-773DA23FB508}">
      <dsp:nvSpPr>
        <dsp:cNvPr id="0" name=""/>
        <dsp:cNvSpPr/>
      </dsp:nvSpPr>
      <dsp:spPr>
        <a:xfrm>
          <a:off x="3204590" y="3337537"/>
          <a:ext cx="1975461" cy="79018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6-8 July 2022</a:t>
          </a:r>
          <a:endParaRPr lang="en-US" sz="1400" kern="1200" dirty="0"/>
        </a:p>
      </dsp:txBody>
      <dsp:txXfrm>
        <a:off x="3599682" y="3337537"/>
        <a:ext cx="1185277" cy="7901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BB4D6AF-4538-4D14-8DE9-AF71902DB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7BAAEC3-806E-48AA-9FDE-D039E69746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E5BB2-A1FB-40DF-9345-346EDF792E25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7A88C50-3A40-43F4-BCAC-BD7231BC5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B365A30-5AF6-4B1A-B2A5-1297B07A67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3579D-F889-409E-994B-C50D6D19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2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D9C82-46FD-4DAF-86B2-6944426700BB}" type="datetimeFigureOut">
              <a:rPr lang="id-ID" smtClean="0"/>
              <a:t>30/06/2022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AFCB2-F306-4D24-948E-5EF3B90E2C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951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66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18B8CAF3-9328-4AEF-8C03-A4E21A15B3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5007" y="564046"/>
            <a:ext cx="6624018" cy="5729909"/>
          </a:xfrm>
          <a:custGeom>
            <a:avLst/>
            <a:gdLst>
              <a:gd name="connsiteX0" fmla="*/ 1832943 w 6624018"/>
              <a:gd name="connsiteY0" fmla="*/ 4748834 h 5729909"/>
              <a:gd name="connsiteX1" fmla="*/ 6624018 w 6624018"/>
              <a:gd name="connsiteY1" fmla="*/ 4748834 h 5729909"/>
              <a:gd name="connsiteX2" fmla="*/ 6624018 w 6624018"/>
              <a:gd name="connsiteY2" fmla="*/ 5729909 h 5729909"/>
              <a:gd name="connsiteX3" fmla="*/ 1832943 w 6624018"/>
              <a:gd name="connsiteY3" fmla="*/ 5729909 h 5729909"/>
              <a:gd name="connsiteX4" fmla="*/ 1841224 w 6624018"/>
              <a:gd name="connsiteY4" fmla="*/ 2822714 h 5729909"/>
              <a:gd name="connsiteX5" fmla="*/ 3091438 w 6624018"/>
              <a:gd name="connsiteY5" fmla="*/ 2822714 h 5729909"/>
              <a:gd name="connsiteX6" fmla="*/ 3091438 w 6624018"/>
              <a:gd name="connsiteY6" fmla="*/ 4611758 h 5729909"/>
              <a:gd name="connsiteX7" fmla="*/ 1841224 w 6624018"/>
              <a:gd name="connsiteY7" fmla="*/ 4611758 h 5729909"/>
              <a:gd name="connsiteX8" fmla="*/ 0 w 6624018"/>
              <a:gd name="connsiteY8" fmla="*/ 2822714 h 5729909"/>
              <a:gd name="connsiteX9" fmla="*/ 1690847 w 6624018"/>
              <a:gd name="connsiteY9" fmla="*/ 2822714 h 5729909"/>
              <a:gd name="connsiteX10" fmla="*/ 1690847 w 6624018"/>
              <a:gd name="connsiteY10" fmla="*/ 4949686 h 5729909"/>
              <a:gd name="connsiteX11" fmla="*/ 0 w 6624018"/>
              <a:gd name="connsiteY11" fmla="*/ 4949686 h 5729909"/>
              <a:gd name="connsiteX12" fmla="*/ 3241814 w 6624018"/>
              <a:gd name="connsiteY12" fmla="*/ 1928192 h 5729909"/>
              <a:gd name="connsiteX13" fmla="*/ 6042992 w 6624018"/>
              <a:gd name="connsiteY13" fmla="*/ 1928192 h 5729909"/>
              <a:gd name="connsiteX14" fmla="*/ 6042992 w 6624018"/>
              <a:gd name="connsiteY14" fmla="*/ 4611758 h 5729909"/>
              <a:gd name="connsiteX15" fmla="*/ 3241814 w 6624018"/>
              <a:gd name="connsiteY15" fmla="*/ 4611758 h 5729909"/>
              <a:gd name="connsiteX16" fmla="*/ 290259 w 6624018"/>
              <a:gd name="connsiteY16" fmla="*/ 894522 h 5729909"/>
              <a:gd name="connsiteX17" fmla="*/ 3091436 w 6624018"/>
              <a:gd name="connsiteY17" fmla="*/ 894522 h 5729909"/>
              <a:gd name="connsiteX18" fmla="*/ 3091436 w 6624018"/>
              <a:gd name="connsiteY18" fmla="*/ 2683566 h 5729909"/>
              <a:gd name="connsiteX19" fmla="*/ 290259 w 6624018"/>
              <a:gd name="connsiteY19" fmla="*/ 2683566 h 5729909"/>
              <a:gd name="connsiteX20" fmla="*/ 3241813 w 6624018"/>
              <a:gd name="connsiteY20" fmla="*/ 0 h 5729909"/>
              <a:gd name="connsiteX21" fmla="*/ 4979872 w 6624018"/>
              <a:gd name="connsiteY21" fmla="*/ 0 h 5729909"/>
              <a:gd name="connsiteX22" fmla="*/ 4979872 w 6624018"/>
              <a:gd name="connsiteY22" fmla="*/ 1789044 h 5729909"/>
              <a:gd name="connsiteX23" fmla="*/ 3241813 w 6624018"/>
              <a:gd name="connsiteY23" fmla="*/ 1789044 h 572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24018" h="5729909">
                <a:moveTo>
                  <a:pt x="1832943" y="4748834"/>
                </a:moveTo>
                <a:lnTo>
                  <a:pt x="6624018" y="4748834"/>
                </a:lnTo>
                <a:lnTo>
                  <a:pt x="6624018" y="5729909"/>
                </a:lnTo>
                <a:lnTo>
                  <a:pt x="1832943" y="5729909"/>
                </a:lnTo>
                <a:close/>
                <a:moveTo>
                  <a:pt x="1841224" y="2822714"/>
                </a:moveTo>
                <a:lnTo>
                  <a:pt x="3091438" y="2822714"/>
                </a:lnTo>
                <a:lnTo>
                  <a:pt x="3091438" y="4611758"/>
                </a:lnTo>
                <a:lnTo>
                  <a:pt x="1841224" y="4611758"/>
                </a:lnTo>
                <a:close/>
                <a:moveTo>
                  <a:pt x="0" y="2822714"/>
                </a:moveTo>
                <a:lnTo>
                  <a:pt x="1690847" y="2822714"/>
                </a:lnTo>
                <a:lnTo>
                  <a:pt x="1690847" y="4949686"/>
                </a:lnTo>
                <a:lnTo>
                  <a:pt x="0" y="4949686"/>
                </a:lnTo>
                <a:close/>
                <a:moveTo>
                  <a:pt x="3241814" y="1928192"/>
                </a:moveTo>
                <a:lnTo>
                  <a:pt x="6042992" y="1928192"/>
                </a:lnTo>
                <a:lnTo>
                  <a:pt x="6042992" y="4611758"/>
                </a:lnTo>
                <a:lnTo>
                  <a:pt x="3241814" y="4611758"/>
                </a:lnTo>
                <a:close/>
                <a:moveTo>
                  <a:pt x="290259" y="894522"/>
                </a:moveTo>
                <a:lnTo>
                  <a:pt x="3091436" y="894522"/>
                </a:lnTo>
                <a:lnTo>
                  <a:pt x="3091436" y="2683566"/>
                </a:lnTo>
                <a:lnTo>
                  <a:pt x="290259" y="2683566"/>
                </a:lnTo>
                <a:close/>
                <a:moveTo>
                  <a:pt x="3241813" y="0"/>
                </a:moveTo>
                <a:lnTo>
                  <a:pt x="4979872" y="0"/>
                </a:lnTo>
                <a:lnTo>
                  <a:pt x="4979872" y="1789044"/>
                </a:lnTo>
                <a:lnTo>
                  <a:pt x="3241813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0" y="2568742"/>
            <a:ext cx="12191999" cy="1720516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3898232"/>
            <a:ext cx="12192000" cy="1467852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OPENING 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83167" y="48933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4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83167" y="5574867"/>
            <a:ext cx="41728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6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6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6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6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6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6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6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902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6597853"/>
            <a:ext cx="12192000" cy="260147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3726714"/>
            <a:ext cx="176212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2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6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D12A631-1449-458D-8F7A-DD74ACB1BF08}"/>
              </a:ext>
            </a:extLst>
          </p:cNvPr>
          <p:cNvSpPr/>
          <p:nvPr userDrawn="1"/>
        </p:nvSpPr>
        <p:spPr>
          <a:xfrm>
            <a:off x="0" y="2858807"/>
            <a:ext cx="12191999" cy="2204134"/>
          </a:xfrm>
          <a:prstGeom prst="rect">
            <a:avLst/>
          </a:prstGeom>
          <a:gradFill flip="none" rotWithShape="1">
            <a:gsLst>
              <a:gs pos="74000">
                <a:schemeClr val="accent6">
                  <a:alpha val="70000"/>
                </a:schemeClr>
              </a:gs>
              <a:gs pos="45000">
                <a:schemeClr val="accent6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aphic 14">
            <a:extLst>
              <a:ext uri="{FF2B5EF4-FFF2-40B4-BE49-F238E27FC236}">
                <a16:creationId xmlns="" xmlns:a16="http://schemas.microsoft.com/office/drawing/2014/main" id="{EB6248EF-B06C-43D0-91E9-33C54CEB5B7B}"/>
              </a:ext>
            </a:extLst>
          </p:cNvPr>
          <p:cNvGrpSpPr/>
          <p:nvPr userDrawn="1"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F4296F62-9662-4403-9A1B-140DFC6CEF6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EC151A04-4E35-4F1C-99AA-68E3920CDF5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6924EC27-EA8E-48AC-B3BA-B86C7B65024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AF88730B-3EDA-490F-8B6F-5357A5EF0ECA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AAC3D30-A9EC-437B-BAEC-5158F522706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1460114B-7023-4F6E-B074-79932670ADDE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3AC2F032-DFD7-46FF-8CCA-E33896C690D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EDDB5B76-DE90-4CC7-A371-1C02A86AF77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D01CFF7D-B6F4-4B1B-9C6A-AB93A7AA88C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92770" y="312821"/>
            <a:ext cx="7503694" cy="6304547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4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="" xmlns:a16="http://schemas.microsoft.com/office/drawing/2014/main" id="{CB7E376F-0253-46E6-902C-2CA1892242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3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2" r:id="rId2"/>
    <p:sldLayoutId id="2147483740" r:id="rId3"/>
    <p:sldLayoutId id="2147483737" r:id="rId4"/>
    <p:sldLayoutId id="2147483736" r:id="rId5"/>
    <p:sldLayoutId id="2147483739" r:id="rId6"/>
    <p:sldLayoutId id="2147483743" r:id="rId7"/>
    <p:sldLayoutId id="2147483750" r:id="rId8"/>
    <p:sldLayoutId id="2147483753" r:id="rId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6781413" y="3558197"/>
            <a:ext cx="4172800" cy="119021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erlin Sans FB" panose="020E0602020502020306" pitchFamily="34" charset="0"/>
              </a:rPr>
              <a:t>Presented by: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Berlin Sans FB" panose="020E0602020502020306" pitchFamily="34" charset="0"/>
              </a:rPr>
              <a:t>Bintang Adi </a:t>
            </a:r>
            <a:r>
              <a:rPr lang="en-US" sz="1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Pradana</a:t>
            </a:r>
            <a:endParaRPr lang="en-US" sz="1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970182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1723B16-A796-4009-A273-F2562B499A9A}"/>
              </a:ext>
            </a:extLst>
          </p:cNvPr>
          <p:cNvGrpSpPr/>
          <p:nvPr/>
        </p:nvGrpSpPr>
        <p:grpSpPr>
          <a:xfrm>
            <a:off x="0" y="1521351"/>
            <a:ext cx="6039729" cy="4760592"/>
            <a:chOff x="-1914609" y="99575"/>
            <a:chExt cx="6272845" cy="4944337"/>
          </a:xfrm>
        </p:grpSpPr>
        <p:sp>
          <p:nvSpPr>
            <p:cNvPr id="111" name="Google Shape;111;p22"/>
            <p:cNvSpPr/>
            <p:nvPr/>
          </p:nvSpPr>
          <p:spPr>
            <a:xfrm>
              <a:off x="2238757" y="4488644"/>
              <a:ext cx="816022" cy="427879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12;p22"/>
            <p:cNvSpPr/>
            <p:nvPr/>
          </p:nvSpPr>
          <p:spPr>
            <a:xfrm>
              <a:off x="3470397" y="1215078"/>
              <a:ext cx="406499" cy="12724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13;p22"/>
            <p:cNvSpPr/>
            <p:nvPr/>
          </p:nvSpPr>
          <p:spPr>
            <a:xfrm>
              <a:off x="3559034" y="1342660"/>
              <a:ext cx="229224" cy="91349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3624733" y="1459947"/>
              <a:ext cx="114624" cy="98403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3378712" y="1082122"/>
              <a:ext cx="589869" cy="163910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-226081" y="902208"/>
              <a:ext cx="3448945" cy="3969997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36760" y="2657970"/>
              <a:ext cx="938276" cy="936765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1655007" y="272522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1031545" y="2553759"/>
              <a:ext cx="669341" cy="660798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-1529537" y="1971857"/>
              <a:ext cx="426367" cy="424831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-1075696" y="1926026"/>
              <a:ext cx="301065" cy="297994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994248" y="196727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1994248" y="2098694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124;p22"/>
            <p:cNvSpPr/>
            <p:nvPr/>
          </p:nvSpPr>
          <p:spPr>
            <a:xfrm>
              <a:off x="1994248" y="2230115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125;p22"/>
            <p:cNvSpPr/>
            <p:nvPr/>
          </p:nvSpPr>
          <p:spPr>
            <a:xfrm>
              <a:off x="1994248" y="24944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1994248" y="262588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1994248" y="288873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1994248" y="3020150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129;p22"/>
            <p:cNvSpPr/>
            <p:nvPr/>
          </p:nvSpPr>
          <p:spPr>
            <a:xfrm>
              <a:off x="1994248" y="3282968"/>
              <a:ext cx="987178" cy="38224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0;p22"/>
            <p:cNvSpPr/>
            <p:nvPr/>
          </p:nvSpPr>
          <p:spPr>
            <a:xfrm>
              <a:off x="58164" y="196727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131;p22"/>
            <p:cNvSpPr/>
            <p:nvPr/>
          </p:nvSpPr>
          <p:spPr>
            <a:xfrm>
              <a:off x="58164" y="2098694"/>
              <a:ext cx="1705373" cy="38224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58164" y="2363047"/>
              <a:ext cx="1147609" cy="38248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2108848" y="1701385"/>
              <a:ext cx="701422" cy="114648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560907" y="1701385"/>
              <a:ext cx="699886" cy="114648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-1540239" y="2988045"/>
              <a:ext cx="735039" cy="1488386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-1210164" y="4037850"/>
              <a:ext cx="76424" cy="382048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24523" y="394881"/>
              <a:ext cx="1228616" cy="426343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2605497" y="99575"/>
              <a:ext cx="1101778" cy="368659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-742573" y="2272898"/>
              <a:ext cx="233831" cy="200046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2385439" y="1418388"/>
              <a:ext cx="233831" cy="200502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3338976" y="2473808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742741" y="4509280"/>
              <a:ext cx="189513" cy="162758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3910489" y="755070"/>
              <a:ext cx="187977" cy="162422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1221034" y="4212030"/>
              <a:ext cx="276182" cy="199518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-707421" y="2509753"/>
              <a:ext cx="195607" cy="1401284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3578878" y="1713623"/>
              <a:ext cx="779358" cy="716707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-1387439" y="827319"/>
              <a:ext cx="932182" cy="716707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3328274" y="2971248"/>
              <a:ext cx="236879" cy="1473101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3759681" y="2919947"/>
              <a:ext cx="126382" cy="71193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4206947" y="3632911"/>
              <a:ext cx="151288" cy="169645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3902835" y="2990972"/>
              <a:ext cx="301065" cy="314934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3358844" y="2801628"/>
              <a:ext cx="234863" cy="151288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4240660" y="3481406"/>
              <a:ext cx="56460" cy="113328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623197" y="2875820"/>
              <a:ext cx="116160" cy="57252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4191423" y="3335613"/>
              <a:ext cx="73593" cy="110881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-1914609" y="1987070"/>
              <a:ext cx="215475" cy="415737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-1742565" y="2580202"/>
              <a:ext cx="87750" cy="103778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-1796962" y="2440191"/>
              <a:ext cx="68794" cy="109321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-1778629" y="1845187"/>
              <a:ext cx="77552" cy="108361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-1647209" y="1518015"/>
              <a:ext cx="213963" cy="213963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-1709860" y="1717486"/>
              <a:ext cx="87126" cy="100059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-1658918" y="2705552"/>
              <a:ext cx="222626" cy="225985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-828907" y="4537210"/>
              <a:ext cx="309464" cy="3151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-368419" y="4909037"/>
              <a:ext cx="125566" cy="57924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-918433" y="4248190"/>
              <a:ext cx="53629" cy="112105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-887767" y="4396863"/>
              <a:ext cx="71865" cy="110137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-977892" y="4039386"/>
              <a:ext cx="151288" cy="171156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-509462" y="4852241"/>
              <a:ext cx="126022" cy="70401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-209260" y="4890537"/>
              <a:ext cx="227713" cy="151288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1331051" y="1643317"/>
              <a:ext cx="230784" cy="230784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2385439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2963071" y="5889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-493481" y="4066884"/>
              <a:ext cx="453865" cy="58375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-398749" y="4164688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-398749" y="4238040"/>
              <a:ext cx="268960" cy="38224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-398749" y="4311369"/>
              <a:ext cx="212428" cy="38248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3959391" y="2384451"/>
              <a:ext cx="385096" cy="427903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1338705" y="153948"/>
              <a:ext cx="504279" cy="431958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1483875" y="232891"/>
              <a:ext cx="97804" cy="226177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-1092516" y="2430305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-488898" y="1446198"/>
              <a:ext cx="145194" cy="145194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3936452" y="266508"/>
              <a:ext cx="143682" cy="145194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-1092516" y="2699241"/>
              <a:ext cx="165062" cy="166573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169693" y="1435496"/>
              <a:ext cx="165062" cy="166597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849711" y="1453829"/>
              <a:ext cx="1453233" cy="129933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-848007" y="158003"/>
              <a:ext cx="2017116" cy="59140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3445946" y="532397"/>
              <a:ext cx="809903" cy="1066626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-1256018" y="481959"/>
              <a:ext cx="129909" cy="302217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-432366" y="3597758"/>
              <a:ext cx="129909" cy="302577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-1074160" y="481959"/>
              <a:ext cx="128373" cy="302217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-432366" y="1941311"/>
              <a:ext cx="129909" cy="1601450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209091" y="4536010"/>
              <a:ext cx="1005510" cy="152824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168637" y="4665895"/>
              <a:ext cx="1180770" cy="378017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-1356869" y="2564773"/>
              <a:ext cx="189513" cy="161270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-1317134" y="1615819"/>
              <a:ext cx="594452" cy="129909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3688919" y="3380771"/>
              <a:ext cx="169645" cy="437069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3875336" y="3379235"/>
              <a:ext cx="171180" cy="43860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3779068" y="3467873"/>
              <a:ext cx="177275" cy="111577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3867706" y="361762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3650719" y="3330334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3650719" y="3830030"/>
              <a:ext cx="429415" cy="38224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3772950" y="1883243"/>
              <a:ext cx="117647" cy="169645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3905906" y="1883243"/>
              <a:ext cx="132956" cy="169645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4069408" y="1883243"/>
              <a:ext cx="116160" cy="169645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-522515" y="481959"/>
              <a:ext cx="88638" cy="17118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-415569" y="478912"/>
              <a:ext cx="142146" cy="175763"/>
            </a:xfrm>
            <a:custGeom>
              <a:avLst/>
              <a:gdLst/>
              <a:ahLst/>
              <a:cxnLst/>
              <a:rect l="l" t="t" r="r" b="b"/>
              <a:pathLst>
                <a:path w="5924" h="7325" extrusionOk="0">
                  <a:moveTo>
                    <a:pt x="2867" y="1"/>
                  </a:moveTo>
                  <a:cubicBezTo>
                    <a:pt x="1593" y="1"/>
                    <a:pt x="256" y="637"/>
                    <a:pt x="256" y="2102"/>
                  </a:cubicBezTo>
                  <a:cubicBezTo>
                    <a:pt x="256" y="4713"/>
                    <a:pt x="4331" y="3822"/>
                    <a:pt x="4331" y="5223"/>
                  </a:cubicBezTo>
                  <a:cubicBezTo>
                    <a:pt x="4331" y="5860"/>
                    <a:pt x="3504" y="6051"/>
                    <a:pt x="3058" y="6051"/>
                  </a:cubicBezTo>
                  <a:cubicBezTo>
                    <a:pt x="3019" y="6054"/>
                    <a:pt x="2980" y="6055"/>
                    <a:pt x="2942" y="6055"/>
                  </a:cubicBezTo>
                  <a:cubicBezTo>
                    <a:pt x="2230" y="6055"/>
                    <a:pt x="1654" y="5505"/>
                    <a:pt x="1593" y="4841"/>
                  </a:cubicBezTo>
                  <a:lnTo>
                    <a:pt x="1" y="4841"/>
                  </a:lnTo>
                  <a:cubicBezTo>
                    <a:pt x="1" y="6496"/>
                    <a:pt x="1466" y="7324"/>
                    <a:pt x="2994" y="7324"/>
                  </a:cubicBezTo>
                  <a:cubicBezTo>
                    <a:pt x="4586" y="7324"/>
                    <a:pt x="5924" y="6687"/>
                    <a:pt x="5924" y="5032"/>
                  </a:cubicBezTo>
                  <a:cubicBezTo>
                    <a:pt x="5924" y="2357"/>
                    <a:pt x="1848" y="3249"/>
                    <a:pt x="1848" y="1975"/>
                  </a:cubicBezTo>
                  <a:cubicBezTo>
                    <a:pt x="1848" y="1465"/>
                    <a:pt x="2485" y="1274"/>
                    <a:pt x="2867" y="1274"/>
                  </a:cubicBezTo>
                  <a:cubicBezTo>
                    <a:pt x="3695" y="1274"/>
                    <a:pt x="4077" y="1529"/>
                    <a:pt x="4204" y="2230"/>
                  </a:cubicBezTo>
                  <a:lnTo>
                    <a:pt x="5669" y="2230"/>
                  </a:lnTo>
                  <a:cubicBezTo>
                    <a:pt x="5605" y="637"/>
                    <a:pt x="4331" y="1"/>
                    <a:pt x="286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-1214747" y="1001523"/>
              <a:ext cx="131445" cy="169645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-1066530" y="1001523"/>
              <a:ext cx="134492" cy="169645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-930526" y="1001523"/>
              <a:ext cx="224665" cy="169645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-689088" y="1001523"/>
              <a:ext cx="97828" cy="169645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12309" y="4484061"/>
              <a:ext cx="155896" cy="203262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192632" y="4384722"/>
              <a:ext cx="198679" cy="365252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3801989" y="4086729"/>
              <a:ext cx="230760" cy="230784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8" name="Google Shape;322;p32">
            <a:extLst>
              <a:ext uri="{FF2B5EF4-FFF2-40B4-BE49-F238E27FC236}">
                <a16:creationId xmlns="" xmlns:a16="http://schemas.microsoft.com/office/drawing/2014/main" id="{42CEF625-8973-492A-91D3-5921462E1238}"/>
              </a:ext>
            </a:extLst>
          </p:cNvPr>
          <p:cNvSpPr txBox="1">
            <a:spLocks/>
          </p:cNvSpPr>
          <p:nvPr/>
        </p:nvSpPr>
        <p:spPr>
          <a:xfrm>
            <a:off x="6343820" y="1309442"/>
            <a:ext cx="5221259" cy="204991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defTabSz="91442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4000" b="0" kern="12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4800">
                <a:solidFill>
                  <a:srgbClr val="48FFD5"/>
                </a:solidFill>
              </a:defRPr>
            </a:lvl9pPr>
          </a:lstStyle>
          <a:p>
            <a:pPr algn="ctr"/>
            <a:r>
              <a:rPr lang="id-ID" sz="5400" u="sng" dirty="0">
                <a:solidFill>
                  <a:schemeClr val="bg1"/>
                </a:solidFill>
                <a:latin typeface="Bauhaus 93" panose="04030905020B02020C02" pitchFamily="82" charset="0"/>
              </a:rPr>
              <a:t>Eye on Props</a:t>
            </a:r>
          </a:p>
        </p:txBody>
      </p:sp>
      <p:sp>
        <p:nvSpPr>
          <p:cNvPr id="214" name="Google Shape;110;p22">
            <a:extLst>
              <a:ext uri="{FF2B5EF4-FFF2-40B4-BE49-F238E27FC236}">
                <a16:creationId xmlns="" xmlns:a16="http://schemas.microsoft.com/office/drawing/2014/main" id="{DEB90C94-39B6-47E4-8D3F-6DE503986FB8}"/>
              </a:ext>
            </a:extLst>
          </p:cNvPr>
          <p:cNvSpPr txBox="1">
            <a:spLocks/>
          </p:cNvSpPr>
          <p:nvPr/>
        </p:nvSpPr>
        <p:spPr>
          <a:xfrm>
            <a:off x="6868050" y="2474141"/>
            <a:ext cx="4172800" cy="80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5" lvl="0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18" lvl="1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2pPr>
            <a:lvl3pPr marL="1143028" lvl="2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3pPr>
            <a:lvl4pPr marL="1600240" lvl="3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4pPr>
            <a:lvl5pPr marL="2057452" lvl="4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5pPr>
            <a:lvl6pPr marL="2514663" lvl="5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6pPr>
            <a:lvl7pPr marL="2971875" lvl="6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7pPr>
            <a:lvl8pPr marL="3429085" lvl="7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8pPr>
            <a:lvl9pPr marL="3886298" lvl="8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15" name="Google Shape;110;p22">
            <a:extLst>
              <a:ext uri="{FF2B5EF4-FFF2-40B4-BE49-F238E27FC236}">
                <a16:creationId xmlns="" xmlns:a16="http://schemas.microsoft.com/office/drawing/2014/main" id="{39E6FC40-AF8A-4538-B173-2F11C36D758D}"/>
              </a:ext>
            </a:extLst>
          </p:cNvPr>
          <p:cNvSpPr txBox="1">
            <a:spLocks/>
          </p:cNvSpPr>
          <p:nvPr/>
        </p:nvSpPr>
        <p:spPr>
          <a:xfrm>
            <a:off x="7227658" y="5473143"/>
            <a:ext cx="4172800" cy="80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5" lvl="0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18" lvl="1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2pPr>
            <a:lvl3pPr marL="1143028" lvl="2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3pPr>
            <a:lvl4pPr marL="1600240" lvl="3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4pPr>
            <a:lvl5pPr marL="2057452" lvl="4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5pPr>
            <a:lvl6pPr marL="2514663" lvl="5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6pPr>
            <a:lvl7pPr marL="2971875" lvl="6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7pPr>
            <a:lvl8pPr marL="3429085" lvl="7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8pPr>
            <a:lvl9pPr marL="3886298" lvl="8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-</a:t>
            </a:r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Juni</a:t>
            </a:r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2022-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E105D408-704D-48F2-AAC6-856F4A978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257" y="194090"/>
            <a:ext cx="1152402" cy="8894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6" y="323591"/>
            <a:ext cx="1862494" cy="633248"/>
          </a:xfrm>
          <a:prstGeom prst="rect">
            <a:avLst/>
          </a:prstGeom>
        </p:spPr>
      </p:pic>
      <p:sp>
        <p:nvSpPr>
          <p:cNvPr id="216" name="Google Shape;110;p22">
            <a:extLst>
              <a:ext uri="{FF2B5EF4-FFF2-40B4-BE49-F238E27FC236}">
                <a16:creationId xmlns="" xmlns:a16="http://schemas.microsoft.com/office/drawing/2014/main" id="{DEB90C94-39B6-47E4-8D3F-6DE503986FB8}"/>
              </a:ext>
            </a:extLst>
          </p:cNvPr>
          <p:cNvSpPr txBox="1">
            <a:spLocks/>
          </p:cNvSpPr>
          <p:nvPr/>
        </p:nvSpPr>
        <p:spPr>
          <a:xfrm>
            <a:off x="7020450" y="2626541"/>
            <a:ext cx="3869223" cy="80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228605" lvl="0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85818" lvl="1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2pPr>
            <a:lvl3pPr marL="1143028" lvl="2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3pPr>
            <a:lvl4pPr marL="1600240" lvl="3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4pPr>
            <a:lvl5pPr marL="2057452" lvl="4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5pPr>
            <a:lvl6pPr marL="2514663" lvl="5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6pPr>
            <a:lvl7pPr marL="2971875" lvl="6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7pPr>
            <a:lvl8pPr marL="3429085" lvl="7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8pPr>
            <a:lvl9pPr marL="3886298" lvl="8" indent="-228605" algn="r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Arial" panose="020B0604020202020204" pitchFamily="34" charset="0"/>
              <a:buNone/>
              <a:defRPr sz="1600" kern="1200">
                <a:solidFill>
                  <a:srgbClr val="48FFD5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solidFill>
                  <a:schemeClr val="bg1"/>
                </a:solidFill>
                <a:latin typeface="Berlin Sans FB" panose="020E0602020502020306" pitchFamily="34" charset="0"/>
              </a:rPr>
              <a:t>Blockchain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2">
            <a:extLst>
              <a:ext uri="{FF2B5EF4-FFF2-40B4-BE49-F238E27FC236}">
                <a16:creationId xmlns="" xmlns:a16="http://schemas.microsoft.com/office/drawing/2014/main" id="{4B9EFC67-F5CE-4C8D-9868-C123800C3EB3}"/>
              </a:ext>
            </a:extLst>
          </p:cNvPr>
          <p:cNvSpPr/>
          <p:nvPr/>
        </p:nvSpPr>
        <p:spPr>
          <a:xfrm flipV="1">
            <a:off x="8796612" y="3299918"/>
            <a:ext cx="1747347" cy="1250056"/>
          </a:xfrm>
          <a:custGeom>
            <a:avLst/>
            <a:gdLst>
              <a:gd name="connsiteX0" fmla="*/ 0 w 2019492"/>
              <a:gd name="connsiteY0" fmla="*/ 0 h 1041707"/>
              <a:gd name="connsiteX1" fmla="*/ 2019492 w 2019492"/>
              <a:gd name="connsiteY1" fmla="*/ 0 h 1041707"/>
              <a:gd name="connsiteX2" fmla="*/ 2019492 w 2019492"/>
              <a:gd name="connsiteY2" fmla="*/ 1041707 h 1041707"/>
              <a:gd name="connsiteX3" fmla="*/ 0 w 2019492"/>
              <a:gd name="connsiteY3" fmla="*/ 1041707 h 1041707"/>
              <a:gd name="connsiteX4" fmla="*/ 0 w 2019492"/>
              <a:gd name="connsiteY4" fmla="*/ 0 h 1041707"/>
              <a:gd name="connsiteX0" fmla="*/ 0 w 2019492"/>
              <a:gd name="connsiteY0" fmla="*/ 9237 h 1041707"/>
              <a:gd name="connsiteX1" fmla="*/ 2019492 w 2019492"/>
              <a:gd name="connsiteY1" fmla="*/ 0 h 1041707"/>
              <a:gd name="connsiteX2" fmla="*/ 2019492 w 2019492"/>
              <a:gd name="connsiteY2" fmla="*/ 1041707 h 1041707"/>
              <a:gd name="connsiteX3" fmla="*/ 0 w 2019492"/>
              <a:gd name="connsiteY3" fmla="*/ 1041707 h 1041707"/>
              <a:gd name="connsiteX4" fmla="*/ 0 w 2019492"/>
              <a:gd name="connsiteY4" fmla="*/ 9237 h 1041707"/>
              <a:gd name="connsiteX0" fmla="*/ 166255 w 2185747"/>
              <a:gd name="connsiteY0" fmla="*/ 9237 h 1586653"/>
              <a:gd name="connsiteX1" fmla="*/ 2185747 w 2185747"/>
              <a:gd name="connsiteY1" fmla="*/ 0 h 1586653"/>
              <a:gd name="connsiteX2" fmla="*/ 2185747 w 2185747"/>
              <a:gd name="connsiteY2" fmla="*/ 1041707 h 1586653"/>
              <a:gd name="connsiteX3" fmla="*/ 0 w 2185747"/>
              <a:gd name="connsiteY3" fmla="*/ 1586653 h 1586653"/>
              <a:gd name="connsiteX4" fmla="*/ 166255 w 2185747"/>
              <a:gd name="connsiteY4" fmla="*/ 9237 h 1586653"/>
              <a:gd name="connsiteX0" fmla="*/ 166255 w 2472074"/>
              <a:gd name="connsiteY0" fmla="*/ 9237 h 1586653"/>
              <a:gd name="connsiteX1" fmla="*/ 2185747 w 2472074"/>
              <a:gd name="connsiteY1" fmla="*/ 0 h 1586653"/>
              <a:gd name="connsiteX2" fmla="*/ 2472074 w 2472074"/>
              <a:gd name="connsiteY2" fmla="*/ 1558943 h 1586653"/>
              <a:gd name="connsiteX3" fmla="*/ 0 w 2472074"/>
              <a:gd name="connsiteY3" fmla="*/ 1586653 h 1586653"/>
              <a:gd name="connsiteX4" fmla="*/ 166255 w 2472074"/>
              <a:gd name="connsiteY4" fmla="*/ 9237 h 1586653"/>
              <a:gd name="connsiteX0" fmla="*/ 184728 w 2472074"/>
              <a:gd name="connsiteY0" fmla="*/ 0 h 1586653"/>
              <a:gd name="connsiteX1" fmla="*/ 2185747 w 2472074"/>
              <a:gd name="connsiteY1" fmla="*/ 0 h 1586653"/>
              <a:gd name="connsiteX2" fmla="*/ 2472074 w 2472074"/>
              <a:gd name="connsiteY2" fmla="*/ 1558943 h 1586653"/>
              <a:gd name="connsiteX3" fmla="*/ 0 w 2472074"/>
              <a:gd name="connsiteY3" fmla="*/ 1586653 h 1586653"/>
              <a:gd name="connsiteX4" fmla="*/ 184728 w 2472074"/>
              <a:gd name="connsiteY4" fmla="*/ 0 h 1586653"/>
              <a:gd name="connsiteX0" fmla="*/ 184728 w 2472074"/>
              <a:gd name="connsiteY0" fmla="*/ 0 h 1586653"/>
              <a:gd name="connsiteX1" fmla="*/ 2185747 w 2472074"/>
              <a:gd name="connsiteY1" fmla="*/ 0 h 1586653"/>
              <a:gd name="connsiteX2" fmla="*/ 2472074 w 2472074"/>
              <a:gd name="connsiteY2" fmla="*/ 1558943 h 1586653"/>
              <a:gd name="connsiteX3" fmla="*/ 0 w 2472074"/>
              <a:gd name="connsiteY3" fmla="*/ 1586653 h 1586653"/>
              <a:gd name="connsiteX4" fmla="*/ 184728 w 2472074"/>
              <a:gd name="connsiteY4" fmla="*/ 0 h 158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074" h="1586653">
                <a:moveTo>
                  <a:pt x="184728" y="0"/>
                </a:moveTo>
                <a:lnTo>
                  <a:pt x="2185747" y="0"/>
                </a:lnTo>
                <a:lnTo>
                  <a:pt x="2472074" y="1558943"/>
                </a:lnTo>
                <a:lnTo>
                  <a:pt x="0" y="1586653"/>
                </a:lnTo>
                <a:lnTo>
                  <a:pt x="18472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CD4E3E2C-CC60-4FF1-8F8B-F680156EBC09}"/>
              </a:ext>
            </a:extLst>
          </p:cNvPr>
          <p:cNvSpPr/>
          <p:nvPr/>
        </p:nvSpPr>
        <p:spPr>
          <a:xfrm>
            <a:off x="8527738" y="4549974"/>
            <a:ext cx="2281441" cy="590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 panose="020B0602020104020603" pitchFamily="34" charset="0"/>
              </a:rPr>
              <a:t>Flow Chart</a:t>
            </a:r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Rectangle 2">
            <a:extLst>
              <a:ext uri="{FF2B5EF4-FFF2-40B4-BE49-F238E27FC236}">
                <a16:creationId xmlns="" xmlns:a16="http://schemas.microsoft.com/office/drawing/2014/main" id="{F5E36C99-E7A5-452D-BFAE-54DBD30C7C2F}"/>
              </a:ext>
            </a:extLst>
          </p:cNvPr>
          <p:cNvSpPr/>
          <p:nvPr/>
        </p:nvSpPr>
        <p:spPr>
          <a:xfrm flipV="1">
            <a:off x="1942094" y="3136328"/>
            <a:ext cx="1927159" cy="1227140"/>
          </a:xfrm>
          <a:custGeom>
            <a:avLst/>
            <a:gdLst>
              <a:gd name="connsiteX0" fmla="*/ 0 w 2019492"/>
              <a:gd name="connsiteY0" fmla="*/ 0 h 1041707"/>
              <a:gd name="connsiteX1" fmla="*/ 2019492 w 2019492"/>
              <a:gd name="connsiteY1" fmla="*/ 0 h 1041707"/>
              <a:gd name="connsiteX2" fmla="*/ 2019492 w 2019492"/>
              <a:gd name="connsiteY2" fmla="*/ 1041707 h 1041707"/>
              <a:gd name="connsiteX3" fmla="*/ 0 w 2019492"/>
              <a:gd name="connsiteY3" fmla="*/ 1041707 h 1041707"/>
              <a:gd name="connsiteX4" fmla="*/ 0 w 2019492"/>
              <a:gd name="connsiteY4" fmla="*/ 0 h 1041707"/>
              <a:gd name="connsiteX0" fmla="*/ 0 w 2019492"/>
              <a:gd name="connsiteY0" fmla="*/ 9237 h 1041707"/>
              <a:gd name="connsiteX1" fmla="*/ 2019492 w 2019492"/>
              <a:gd name="connsiteY1" fmla="*/ 0 h 1041707"/>
              <a:gd name="connsiteX2" fmla="*/ 2019492 w 2019492"/>
              <a:gd name="connsiteY2" fmla="*/ 1041707 h 1041707"/>
              <a:gd name="connsiteX3" fmla="*/ 0 w 2019492"/>
              <a:gd name="connsiteY3" fmla="*/ 1041707 h 1041707"/>
              <a:gd name="connsiteX4" fmla="*/ 0 w 2019492"/>
              <a:gd name="connsiteY4" fmla="*/ 9237 h 1041707"/>
              <a:gd name="connsiteX0" fmla="*/ 166255 w 2185747"/>
              <a:gd name="connsiteY0" fmla="*/ 9237 h 1586653"/>
              <a:gd name="connsiteX1" fmla="*/ 2185747 w 2185747"/>
              <a:gd name="connsiteY1" fmla="*/ 0 h 1586653"/>
              <a:gd name="connsiteX2" fmla="*/ 2185747 w 2185747"/>
              <a:gd name="connsiteY2" fmla="*/ 1041707 h 1586653"/>
              <a:gd name="connsiteX3" fmla="*/ 0 w 2185747"/>
              <a:gd name="connsiteY3" fmla="*/ 1586653 h 1586653"/>
              <a:gd name="connsiteX4" fmla="*/ 166255 w 2185747"/>
              <a:gd name="connsiteY4" fmla="*/ 9237 h 1586653"/>
              <a:gd name="connsiteX0" fmla="*/ 166255 w 2472074"/>
              <a:gd name="connsiteY0" fmla="*/ 9237 h 1586653"/>
              <a:gd name="connsiteX1" fmla="*/ 2185747 w 2472074"/>
              <a:gd name="connsiteY1" fmla="*/ 0 h 1586653"/>
              <a:gd name="connsiteX2" fmla="*/ 2472074 w 2472074"/>
              <a:gd name="connsiteY2" fmla="*/ 1558943 h 1586653"/>
              <a:gd name="connsiteX3" fmla="*/ 0 w 2472074"/>
              <a:gd name="connsiteY3" fmla="*/ 1586653 h 1586653"/>
              <a:gd name="connsiteX4" fmla="*/ 166255 w 2472074"/>
              <a:gd name="connsiteY4" fmla="*/ 9237 h 1586653"/>
              <a:gd name="connsiteX0" fmla="*/ 184728 w 2472074"/>
              <a:gd name="connsiteY0" fmla="*/ 0 h 1586653"/>
              <a:gd name="connsiteX1" fmla="*/ 2185747 w 2472074"/>
              <a:gd name="connsiteY1" fmla="*/ 0 h 1586653"/>
              <a:gd name="connsiteX2" fmla="*/ 2472074 w 2472074"/>
              <a:gd name="connsiteY2" fmla="*/ 1558943 h 1586653"/>
              <a:gd name="connsiteX3" fmla="*/ 0 w 2472074"/>
              <a:gd name="connsiteY3" fmla="*/ 1586653 h 1586653"/>
              <a:gd name="connsiteX4" fmla="*/ 184728 w 2472074"/>
              <a:gd name="connsiteY4" fmla="*/ 0 h 1586653"/>
              <a:gd name="connsiteX0" fmla="*/ 184728 w 2472074"/>
              <a:gd name="connsiteY0" fmla="*/ 0 h 1586653"/>
              <a:gd name="connsiteX1" fmla="*/ 2185747 w 2472074"/>
              <a:gd name="connsiteY1" fmla="*/ 0 h 1586653"/>
              <a:gd name="connsiteX2" fmla="*/ 2472074 w 2472074"/>
              <a:gd name="connsiteY2" fmla="*/ 1558943 h 1586653"/>
              <a:gd name="connsiteX3" fmla="*/ 0 w 2472074"/>
              <a:gd name="connsiteY3" fmla="*/ 1586653 h 1586653"/>
              <a:gd name="connsiteX4" fmla="*/ 184728 w 2472074"/>
              <a:gd name="connsiteY4" fmla="*/ 0 h 158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074" h="1586653">
                <a:moveTo>
                  <a:pt x="184728" y="0"/>
                </a:moveTo>
                <a:lnTo>
                  <a:pt x="2185747" y="0"/>
                </a:lnTo>
                <a:lnTo>
                  <a:pt x="2472074" y="1558943"/>
                </a:lnTo>
                <a:lnTo>
                  <a:pt x="0" y="1586653"/>
                </a:lnTo>
                <a:lnTo>
                  <a:pt x="18472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4BC691B-9D78-417D-A809-462F039E5345}"/>
              </a:ext>
            </a:extLst>
          </p:cNvPr>
          <p:cNvSpPr/>
          <p:nvPr/>
        </p:nvSpPr>
        <p:spPr>
          <a:xfrm>
            <a:off x="5102849" y="2717833"/>
            <a:ext cx="2472074" cy="1586653"/>
          </a:xfrm>
          <a:custGeom>
            <a:avLst/>
            <a:gdLst>
              <a:gd name="connsiteX0" fmla="*/ 0 w 2019492"/>
              <a:gd name="connsiteY0" fmla="*/ 0 h 1041707"/>
              <a:gd name="connsiteX1" fmla="*/ 2019492 w 2019492"/>
              <a:gd name="connsiteY1" fmla="*/ 0 h 1041707"/>
              <a:gd name="connsiteX2" fmla="*/ 2019492 w 2019492"/>
              <a:gd name="connsiteY2" fmla="*/ 1041707 h 1041707"/>
              <a:gd name="connsiteX3" fmla="*/ 0 w 2019492"/>
              <a:gd name="connsiteY3" fmla="*/ 1041707 h 1041707"/>
              <a:gd name="connsiteX4" fmla="*/ 0 w 2019492"/>
              <a:gd name="connsiteY4" fmla="*/ 0 h 1041707"/>
              <a:gd name="connsiteX0" fmla="*/ 0 w 2019492"/>
              <a:gd name="connsiteY0" fmla="*/ 9237 h 1041707"/>
              <a:gd name="connsiteX1" fmla="*/ 2019492 w 2019492"/>
              <a:gd name="connsiteY1" fmla="*/ 0 h 1041707"/>
              <a:gd name="connsiteX2" fmla="*/ 2019492 w 2019492"/>
              <a:gd name="connsiteY2" fmla="*/ 1041707 h 1041707"/>
              <a:gd name="connsiteX3" fmla="*/ 0 w 2019492"/>
              <a:gd name="connsiteY3" fmla="*/ 1041707 h 1041707"/>
              <a:gd name="connsiteX4" fmla="*/ 0 w 2019492"/>
              <a:gd name="connsiteY4" fmla="*/ 9237 h 1041707"/>
              <a:gd name="connsiteX0" fmla="*/ 166255 w 2185747"/>
              <a:gd name="connsiteY0" fmla="*/ 9237 h 1586653"/>
              <a:gd name="connsiteX1" fmla="*/ 2185747 w 2185747"/>
              <a:gd name="connsiteY1" fmla="*/ 0 h 1586653"/>
              <a:gd name="connsiteX2" fmla="*/ 2185747 w 2185747"/>
              <a:gd name="connsiteY2" fmla="*/ 1041707 h 1586653"/>
              <a:gd name="connsiteX3" fmla="*/ 0 w 2185747"/>
              <a:gd name="connsiteY3" fmla="*/ 1586653 h 1586653"/>
              <a:gd name="connsiteX4" fmla="*/ 166255 w 2185747"/>
              <a:gd name="connsiteY4" fmla="*/ 9237 h 1586653"/>
              <a:gd name="connsiteX0" fmla="*/ 166255 w 2472074"/>
              <a:gd name="connsiteY0" fmla="*/ 9237 h 1586653"/>
              <a:gd name="connsiteX1" fmla="*/ 2185747 w 2472074"/>
              <a:gd name="connsiteY1" fmla="*/ 0 h 1586653"/>
              <a:gd name="connsiteX2" fmla="*/ 2472074 w 2472074"/>
              <a:gd name="connsiteY2" fmla="*/ 1558943 h 1586653"/>
              <a:gd name="connsiteX3" fmla="*/ 0 w 2472074"/>
              <a:gd name="connsiteY3" fmla="*/ 1586653 h 1586653"/>
              <a:gd name="connsiteX4" fmla="*/ 166255 w 2472074"/>
              <a:gd name="connsiteY4" fmla="*/ 9237 h 1586653"/>
              <a:gd name="connsiteX0" fmla="*/ 184728 w 2472074"/>
              <a:gd name="connsiteY0" fmla="*/ 0 h 1586653"/>
              <a:gd name="connsiteX1" fmla="*/ 2185747 w 2472074"/>
              <a:gd name="connsiteY1" fmla="*/ 0 h 1586653"/>
              <a:gd name="connsiteX2" fmla="*/ 2472074 w 2472074"/>
              <a:gd name="connsiteY2" fmla="*/ 1558943 h 1586653"/>
              <a:gd name="connsiteX3" fmla="*/ 0 w 2472074"/>
              <a:gd name="connsiteY3" fmla="*/ 1586653 h 1586653"/>
              <a:gd name="connsiteX4" fmla="*/ 184728 w 2472074"/>
              <a:gd name="connsiteY4" fmla="*/ 0 h 1586653"/>
              <a:gd name="connsiteX0" fmla="*/ 184728 w 2472074"/>
              <a:gd name="connsiteY0" fmla="*/ 0 h 1586653"/>
              <a:gd name="connsiteX1" fmla="*/ 2185747 w 2472074"/>
              <a:gd name="connsiteY1" fmla="*/ 0 h 1586653"/>
              <a:gd name="connsiteX2" fmla="*/ 2472074 w 2472074"/>
              <a:gd name="connsiteY2" fmla="*/ 1558943 h 1586653"/>
              <a:gd name="connsiteX3" fmla="*/ 0 w 2472074"/>
              <a:gd name="connsiteY3" fmla="*/ 1586653 h 1586653"/>
              <a:gd name="connsiteX4" fmla="*/ 184728 w 2472074"/>
              <a:gd name="connsiteY4" fmla="*/ 0 h 158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074" h="1586653">
                <a:moveTo>
                  <a:pt x="184728" y="0"/>
                </a:moveTo>
                <a:lnTo>
                  <a:pt x="2185747" y="0"/>
                </a:lnTo>
                <a:lnTo>
                  <a:pt x="2472074" y="1558943"/>
                </a:lnTo>
                <a:lnTo>
                  <a:pt x="0" y="1586653"/>
                </a:lnTo>
                <a:lnTo>
                  <a:pt x="18472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69F29D9E-C129-4164-9DEB-D1D77C39BCBA}"/>
              </a:ext>
            </a:extLst>
          </p:cNvPr>
          <p:cNvSpPr/>
          <p:nvPr/>
        </p:nvSpPr>
        <p:spPr>
          <a:xfrm>
            <a:off x="0" y="3014663"/>
            <a:ext cx="1847273" cy="1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Text Placeholder 1">
            <a:extLst>
              <a:ext uri="{FF2B5EF4-FFF2-40B4-BE49-F238E27FC236}">
                <a16:creationId xmlns="" xmlns:a16="http://schemas.microsoft.com/office/drawing/2014/main" id="{945D910A-1333-47B9-8D39-BD94A40F9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767"/>
            <a:ext cx="11573197" cy="72424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w Cen MT" panose="020B0602020104020603" pitchFamily="34" charset="0"/>
              </a:rPr>
              <a:t>Contents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60" name="Text Placeholder 1">
            <a:extLst>
              <a:ext uri="{FF2B5EF4-FFF2-40B4-BE49-F238E27FC236}">
                <a16:creationId xmlns="" xmlns:a16="http://schemas.microsoft.com/office/drawing/2014/main" id="{A06E91CF-379F-454E-9EA7-4FB8684B7F34}"/>
              </a:ext>
            </a:extLst>
          </p:cNvPr>
          <p:cNvSpPr txBox="1">
            <a:spLocks/>
          </p:cNvSpPr>
          <p:nvPr/>
        </p:nvSpPr>
        <p:spPr>
          <a:xfrm>
            <a:off x="0" y="578897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Tw Cen MT" panose="020B0602020104020603" pitchFamily="34" charset="0"/>
            </a:endParaRPr>
          </a:p>
        </p:txBody>
      </p:sp>
      <p:sp>
        <p:nvSpPr>
          <p:cNvPr id="61" name="Rectangle 23">
            <a:extLst>
              <a:ext uri="{FF2B5EF4-FFF2-40B4-BE49-F238E27FC236}">
                <a16:creationId xmlns="" xmlns:a16="http://schemas.microsoft.com/office/drawing/2014/main" id="{640747B5-4903-4D66-8219-7F1C3B680025}"/>
              </a:ext>
            </a:extLst>
          </p:cNvPr>
          <p:cNvSpPr/>
          <p:nvPr/>
        </p:nvSpPr>
        <p:spPr>
          <a:xfrm>
            <a:off x="0" y="578897"/>
            <a:ext cx="2487163" cy="143583"/>
          </a:xfrm>
          <a:custGeom>
            <a:avLst/>
            <a:gdLst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638550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565525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365936 w 3638550"/>
              <a:gd name="connsiteY2" fmla="*/ 133639 h 142875"/>
              <a:gd name="connsiteX3" fmla="*/ 0 w 3638550"/>
              <a:gd name="connsiteY3" fmla="*/ 142875 h 142875"/>
              <a:gd name="connsiteX4" fmla="*/ 0 w 3638550"/>
              <a:gd name="connsiteY4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8550" h="142875">
                <a:moveTo>
                  <a:pt x="0" y="0"/>
                </a:moveTo>
                <a:lnTo>
                  <a:pt x="3638550" y="0"/>
                </a:lnTo>
                <a:lnTo>
                  <a:pt x="3365936" y="133639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d-ID" dirty="0"/>
          </a:p>
        </p:txBody>
      </p:sp>
      <p:sp>
        <p:nvSpPr>
          <p:cNvPr id="12" name="Google Shape;1067;p38">
            <a:extLst>
              <a:ext uri="{FF2B5EF4-FFF2-40B4-BE49-F238E27FC236}">
                <a16:creationId xmlns="" xmlns:a16="http://schemas.microsoft.com/office/drawing/2014/main" id="{BDC0BC27-C6CF-4E47-B5C0-0908224F56C3}"/>
              </a:ext>
            </a:extLst>
          </p:cNvPr>
          <p:cNvSpPr/>
          <p:nvPr/>
        </p:nvSpPr>
        <p:spPr>
          <a:xfrm>
            <a:off x="1942094" y="2154144"/>
            <a:ext cx="1927173" cy="192717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68;p38">
            <a:extLst>
              <a:ext uri="{FF2B5EF4-FFF2-40B4-BE49-F238E27FC236}">
                <a16:creationId xmlns="" xmlns:a16="http://schemas.microsoft.com/office/drawing/2014/main" id="{870FE6E4-DC31-46E5-AD4A-3FDCDF0508D9}"/>
              </a:ext>
            </a:extLst>
          </p:cNvPr>
          <p:cNvSpPr/>
          <p:nvPr/>
        </p:nvSpPr>
        <p:spPr>
          <a:xfrm>
            <a:off x="5099196" y="3136329"/>
            <a:ext cx="2479380" cy="247938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69;p38">
            <a:extLst>
              <a:ext uri="{FF2B5EF4-FFF2-40B4-BE49-F238E27FC236}">
                <a16:creationId xmlns="" xmlns:a16="http://schemas.microsoft.com/office/drawing/2014/main" id="{1F0832E1-E40E-4932-A2A1-B04FCE5F0CB1}"/>
              </a:ext>
            </a:extLst>
          </p:cNvPr>
          <p:cNvSpPr/>
          <p:nvPr/>
        </p:nvSpPr>
        <p:spPr>
          <a:xfrm>
            <a:off x="8792959" y="2424418"/>
            <a:ext cx="1751000" cy="1751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070;p38">
            <a:extLst>
              <a:ext uri="{FF2B5EF4-FFF2-40B4-BE49-F238E27FC236}">
                <a16:creationId xmlns="" xmlns:a16="http://schemas.microsoft.com/office/drawing/2014/main" id="{0FBD7908-F62F-451E-ADD5-E6D4BB7EE5AE}"/>
              </a:ext>
            </a:extLst>
          </p:cNvPr>
          <p:cNvCxnSpPr/>
          <p:nvPr/>
        </p:nvCxnSpPr>
        <p:spPr>
          <a:xfrm>
            <a:off x="3575490" y="3552520"/>
            <a:ext cx="1974177" cy="622898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071;p38">
            <a:extLst>
              <a:ext uri="{FF2B5EF4-FFF2-40B4-BE49-F238E27FC236}">
                <a16:creationId xmlns="" xmlns:a16="http://schemas.microsoft.com/office/drawing/2014/main" id="{17529D95-3D4F-4513-89B9-8EA3C99F4BDD}"/>
              </a:ext>
            </a:extLst>
          </p:cNvPr>
          <p:cNvCxnSpPr/>
          <p:nvPr/>
        </p:nvCxnSpPr>
        <p:spPr>
          <a:xfrm rot="10800000" flipH="1">
            <a:off x="6877537" y="3136329"/>
            <a:ext cx="2209199" cy="1332773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072;p38">
            <a:extLst>
              <a:ext uri="{FF2B5EF4-FFF2-40B4-BE49-F238E27FC236}">
                <a16:creationId xmlns="" xmlns:a16="http://schemas.microsoft.com/office/drawing/2014/main" id="{8C230B7B-0DBC-4790-ADBA-85B773FEAA0F}"/>
              </a:ext>
            </a:extLst>
          </p:cNvPr>
          <p:cNvCxnSpPr/>
          <p:nvPr/>
        </p:nvCxnSpPr>
        <p:spPr>
          <a:xfrm flipH="1">
            <a:off x="-55771" y="3023722"/>
            <a:ext cx="2326894" cy="881237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073;p38">
            <a:extLst>
              <a:ext uri="{FF2B5EF4-FFF2-40B4-BE49-F238E27FC236}">
                <a16:creationId xmlns="" xmlns:a16="http://schemas.microsoft.com/office/drawing/2014/main" id="{452D44D7-F0D4-41FA-B1B0-D76281C2F92D}"/>
              </a:ext>
            </a:extLst>
          </p:cNvPr>
          <p:cNvCxnSpPr/>
          <p:nvPr/>
        </p:nvCxnSpPr>
        <p:spPr>
          <a:xfrm rot="10800000">
            <a:off x="10108523" y="3235241"/>
            <a:ext cx="2139247" cy="145713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7232;p55">
            <a:extLst>
              <a:ext uri="{FF2B5EF4-FFF2-40B4-BE49-F238E27FC236}">
                <a16:creationId xmlns="" xmlns:a16="http://schemas.microsoft.com/office/drawing/2014/main" id="{321CE08E-B227-4EE2-BFF6-BDE2B5C39DC5}"/>
              </a:ext>
            </a:extLst>
          </p:cNvPr>
          <p:cNvGrpSpPr/>
          <p:nvPr/>
        </p:nvGrpSpPr>
        <p:grpSpPr>
          <a:xfrm>
            <a:off x="5954747" y="3812615"/>
            <a:ext cx="923846" cy="937495"/>
            <a:chOff x="-35118325" y="3202075"/>
            <a:chExt cx="281975" cy="291450"/>
          </a:xfrm>
          <a:solidFill>
            <a:schemeClr val="bg1"/>
          </a:solidFill>
        </p:grpSpPr>
        <p:sp>
          <p:nvSpPr>
            <p:cNvPr id="50" name="Google Shape;7233;p55">
              <a:extLst>
                <a:ext uri="{FF2B5EF4-FFF2-40B4-BE49-F238E27FC236}">
                  <a16:creationId xmlns="" xmlns:a16="http://schemas.microsoft.com/office/drawing/2014/main" id="{7CE01451-DB10-433A-A875-943DE1C77B4C}"/>
                </a:ext>
              </a:extLst>
            </p:cNvPr>
            <p:cNvSpPr/>
            <p:nvPr/>
          </p:nvSpPr>
          <p:spPr>
            <a:xfrm>
              <a:off x="-35008050" y="3202075"/>
              <a:ext cx="171700" cy="171250"/>
            </a:xfrm>
            <a:custGeom>
              <a:avLst/>
              <a:gdLst/>
              <a:ahLst/>
              <a:cxnLst/>
              <a:rect l="l" t="t" r="r" b="b"/>
              <a:pathLst>
                <a:path w="6868" h="6850" extrusionOk="0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234;p55">
              <a:extLst>
                <a:ext uri="{FF2B5EF4-FFF2-40B4-BE49-F238E27FC236}">
                  <a16:creationId xmlns="" xmlns:a16="http://schemas.microsoft.com/office/drawing/2014/main" id="{29DED5A0-D3B2-4916-9C23-5CEE7DAF7851}"/>
                </a:ext>
              </a:extLst>
            </p:cNvPr>
            <p:cNvSpPr/>
            <p:nvPr/>
          </p:nvSpPr>
          <p:spPr>
            <a:xfrm>
              <a:off x="-34937975" y="3254050"/>
              <a:ext cx="33125" cy="67775"/>
            </a:xfrm>
            <a:custGeom>
              <a:avLst/>
              <a:gdLst/>
              <a:ahLst/>
              <a:cxnLst/>
              <a:rect l="l" t="t" r="r" b="b"/>
              <a:pathLst>
                <a:path w="1325" h="2711" extrusionOk="0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235;p55">
              <a:extLst>
                <a:ext uri="{FF2B5EF4-FFF2-40B4-BE49-F238E27FC236}">
                  <a16:creationId xmlns="" xmlns:a16="http://schemas.microsoft.com/office/drawing/2014/main" id="{96CA2E1D-7D23-4B2A-8804-36BF97731B63}"/>
                </a:ext>
              </a:extLst>
            </p:cNvPr>
            <p:cNvSpPr/>
            <p:nvPr/>
          </p:nvSpPr>
          <p:spPr>
            <a:xfrm>
              <a:off x="-35085250" y="3338325"/>
              <a:ext cx="69325" cy="69350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236;p55">
              <a:extLst>
                <a:ext uri="{FF2B5EF4-FFF2-40B4-BE49-F238E27FC236}">
                  <a16:creationId xmlns="" xmlns:a16="http://schemas.microsoft.com/office/drawing/2014/main" id="{8A4B34EA-890B-4039-A5AE-252E94B9BFF8}"/>
                </a:ext>
              </a:extLst>
            </p:cNvPr>
            <p:cNvSpPr/>
            <p:nvPr/>
          </p:nvSpPr>
          <p:spPr>
            <a:xfrm>
              <a:off x="-35118325" y="3424175"/>
              <a:ext cx="137075" cy="69350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6793;p54">
            <a:extLst>
              <a:ext uri="{FF2B5EF4-FFF2-40B4-BE49-F238E27FC236}">
                <a16:creationId xmlns="" xmlns:a16="http://schemas.microsoft.com/office/drawing/2014/main" id="{8AB5181C-0697-4A98-A89A-3C58A60A8845}"/>
              </a:ext>
            </a:extLst>
          </p:cNvPr>
          <p:cNvGrpSpPr/>
          <p:nvPr/>
        </p:nvGrpSpPr>
        <p:grpSpPr>
          <a:xfrm>
            <a:off x="2487163" y="2619876"/>
            <a:ext cx="845806" cy="789574"/>
            <a:chOff x="-61783350" y="3743950"/>
            <a:chExt cx="316650" cy="317450"/>
          </a:xfrm>
          <a:solidFill>
            <a:schemeClr val="bg1"/>
          </a:solidFill>
        </p:grpSpPr>
        <p:sp>
          <p:nvSpPr>
            <p:cNvPr id="55" name="Google Shape;6794;p54">
              <a:extLst>
                <a:ext uri="{FF2B5EF4-FFF2-40B4-BE49-F238E27FC236}">
                  <a16:creationId xmlns="" xmlns:a16="http://schemas.microsoft.com/office/drawing/2014/main" id="{C36F51F2-9440-4724-810A-676FEB37B909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795;p54">
              <a:extLst>
                <a:ext uri="{FF2B5EF4-FFF2-40B4-BE49-F238E27FC236}">
                  <a16:creationId xmlns="" xmlns:a16="http://schemas.microsoft.com/office/drawing/2014/main" id="{65389810-98DB-4048-A534-4F652F07940B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6051;p52">
            <a:extLst>
              <a:ext uri="{FF2B5EF4-FFF2-40B4-BE49-F238E27FC236}">
                <a16:creationId xmlns="" xmlns:a16="http://schemas.microsoft.com/office/drawing/2014/main" id="{B5958D89-A896-4D73-9105-DD76748A7282}"/>
              </a:ext>
            </a:extLst>
          </p:cNvPr>
          <p:cNvGrpSpPr/>
          <p:nvPr/>
        </p:nvGrpSpPr>
        <p:grpSpPr>
          <a:xfrm>
            <a:off x="9268529" y="2937795"/>
            <a:ext cx="799860" cy="724246"/>
            <a:chOff x="4456875" y="2635825"/>
            <a:chExt cx="481825" cy="451700"/>
          </a:xfrm>
          <a:solidFill>
            <a:schemeClr val="bg1"/>
          </a:solidFill>
        </p:grpSpPr>
        <p:sp>
          <p:nvSpPr>
            <p:cNvPr id="62" name="Google Shape;6052;p52">
              <a:extLst>
                <a:ext uri="{FF2B5EF4-FFF2-40B4-BE49-F238E27FC236}">
                  <a16:creationId xmlns="" xmlns:a16="http://schemas.microsoft.com/office/drawing/2014/main" id="{83E24BEE-1C81-4177-8574-51551F18F20A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6053;p52">
              <a:extLst>
                <a:ext uri="{FF2B5EF4-FFF2-40B4-BE49-F238E27FC236}">
                  <a16:creationId xmlns="" xmlns:a16="http://schemas.microsoft.com/office/drawing/2014/main" id="{6E0C498A-9E3C-4AE6-979B-2665A3187F9A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6054;p52">
              <a:extLst>
                <a:ext uri="{FF2B5EF4-FFF2-40B4-BE49-F238E27FC236}">
                  <a16:creationId xmlns="" xmlns:a16="http://schemas.microsoft.com/office/drawing/2014/main" id="{9DA34D40-438B-404C-9B7E-3D563B302096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1" name="Google Shape;6055;p52">
              <a:extLst>
                <a:ext uri="{FF2B5EF4-FFF2-40B4-BE49-F238E27FC236}">
                  <a16:creationId xmlns="" xmlns:a16="http://schemas.microsoft.com/office/drawing/2014/main" id="{5DDD8C07-8AAA-4F87-A457-A4B5F3B3A3FD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" name="Google Shape;6056;p52">
              <a:extLst>
                <a:ext uri="{FF2B5EF4-FFF2-40B4-BE49-F238E27FC236}">
                  <a16:creationId xmlns="" xmlns:a16="http://schemas.microsoft.com/office/drawing/2014/main" id="{3712CA40-D68E-456F-BC7B-6150727F2683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" name="Google Shape;6057;p52">
              <a:extLst>
                <a:ext uri="{FF2B5EF4-FFF2-40B4-BE49-F238E27FC236}">
                  <a16:creationId xmlns="" xmlns:a16="http://schemas.microsoft.com/office/drawing/2014/main" id="{6395F926-8DBD-4688-83AA-6897B9C5D4E7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A86EF58F-0BF1-4F66-B176-AC9AEB15D7B4}"/>
              </a:ext>
            </a:extLst>
          </p:cNvPr>
          <p:cNvSpPr/>
          <p:nvPr/>
        </p:nvSpPr>
        <p:spPr>
          <a:xfrm>
            <a:off x="5103003" y="2271732"/>
            <a:ext cx="2368956" cy="4471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 panose="020B0602020104020603" pitchFamily="34" charset="0"/>
              </a:rPr>
              <a:t>Background</a:t>
            </a:r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4710E458-7E71-4C51-96F6-97D8D21F2005}"/>
              </a:ext>
            </a:extLst>
          </p:cNvPr>
          <p:cNvSpPr/>
          <p:nvPr/>
        </p:nvSpPr>
        <p:spPr>
          <a:xfrm>
            <a:off x="1942080" y="4362521"/>
            <a:ext cx="1847273" cy="590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w Cen MT" panose="020B0602020104020603" pitchFamily="34" charset="0"/>
              </a:rPr>
              <a:t>Short Overview</a:t>
            </a:r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="" xmlns:a16="http://schemas.microsoft.com/office/drawing/2014/main" id="{1303D09C-9310-4F83-A8B9-F1AE4CED1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969" y="37487"/>
            <a:ext cx="1323205" cy="8980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70" y="293415"/>
            <a:ext cx="2228253" cy="7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6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69F29D9E-C129-4164-9DEB-D1D77C39BCBA}"/>
              </a:ext>
            </a:extLst>
          </p:cNvPr>
          <p:cNvSpPr/>
          <p:nvPr/>
        </p:nvSpPr>
        <p:spPr>
          <a:xfrm>
            <a:off x="0" y="3014663"/>
            <a:ext cx="1847273" cy="1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Text Placeholder 1">
            <a:extLst>
              <a:ext uri="{FF2B5EF4-FFF2-40B4-BE49-F238E27FC236}">
                <a16:creationId xmlns="" xmlns:a16="http://schemas.microsoft.com/office/drawing/2014/main" id="{945D910A-1333-47B9-8D39-BD94A40F9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767"/>
            <a:ext cx="11573197" cy="72424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w Cen MT" panose="020B0602020104020603" pitchFamily="34" charset="0"/>
              </a:rPr>
              <a:t>Background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61" name="Rectangle 23">
            <a:extLst>
              <a:ext uri="{FF2B5EF4-FFF2-40B4-BE49-F238E27FC236}">
                <a16:creationId xmlns="" xmlns:a16="http://schemas.microsoft.com/office/drawing/2014/main" id="{640747B5-4903-4D66-8219-7F1C3B680025}"/>
              </a:ext>
            </a:extLst>
          </p:cNvPr>
          <p:cNvSpPr/>
          <p:nvPr/>
        </p:nvSpPr>
        <p:spPr>
          <a:xfrm>
            <a:off x="0" y="610307"/>
            <a:ext cx="4904509" cy="112173"/>
          </a:xfrm>
          <a:custGeom>
            <a:avLst/>
            <a:gdLst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638550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565525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365936 w 3638550"/>
              <a:gd name="connsiteY2" fmla="*/ 133639 h 142875"/>
              <a:gd name="connsiteX3" fmla="*/ 0 w 3638550"/>
              <a:gd name="connsiteY3" fmla="*/ 142875 h 142875"/>
              <a:gd name="connsiteX4" fmla="*/ 0 w 3638550"/>
              <a:gd name="connsiteY4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8550" h="142875">
                <a:moveTo>
                  <a:pt x="0" y="0"/>
                </a:moveTo>
                <a:lnTo>
                  <a:pt x="3638550" y="0"/>
                </a:lnTo>
                <a:lnTo>
                  <a:pt x="3365936" y="133639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249ED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d-ID" dirty="0"/>
          </a:p>
        </p:txBody>
      </p:sp>
      <p:sp>
        <p:nvSpPr>
          <p:cNvPr id="8" name="Text Placeholder 1">
            <a:extLst>
              <a:ext uri="{FF2B5EF4-FFF2-40B4-BE49-F238E27FC236}">
                <a16:creationId xmlns="" xmlns:a16="http://schemas.microsoft.com/office/drawing/2014/main" id="{CA26839D-298D-479B-803F-0C7732B9CABC}"/>
              </a:ext>
            </a:extLst>
          </p:cNvPr>
          <p:cNvSpPr txBox="1">
            <a:spLocks/>
          </p:cNvSpPr>
          <p:nvPr/>
        </p:nvSpPr>
        <p:spPr>
          <a:xfrm>
            <a:off x="0" y="578897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66F8F3A9-9C02-49AC-AAA9-D0FC711C3119}"/>
              </a:ext>
            </a:extLst>
          </p:cNvPr>
          <p:cNvSpPr txBox="1">
            <a:spLocks/>
          </p:cNvSpPr>
          <p:nvPr/>
        </p:nvSpPr>
        <p:spPr>
          <a:xfrm>
            <a:off x="239631" y="1981414"/>
            <a:ext cx="4498623" cy="1266561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w Cen MT" panose="020B0602020104020603" pitchFamily="34" charset="0"/>
              </a:rPr>
              <a:t>	 Database Asset</a:t>
            </a:r>
          </a:p>
          <a:p>
            <a:pPr marL="0" indent="0">
              <a:buNone/>
            </a:pPr>
            <a:r>
              <a:rPr lang="sv-SE" sz="1400" dirty="0">
                <a:latin typeface="Tw Cen MT" panose="020B0602020104020603" pitchFamily="34" charset="0"/>
              </a:rPr>
              <a:t>Belum adanya database yang mendata asset Telkom di seluruh lokasi berupa sertifikat tanah maupun bangunan.</a:t>
            </a:r>
          </a:p>
        </p:txBody>
      </p:sp>
      <p:sp>
        <p:nvSpPr>
          <p:cNvPr id="12" name="Google Shape;506;p36">
            <a:extLst>
              <a:ext uri="{FF2B5EF4-FFF2-40B4-BE49-F238E27FC236}">
                <a16:creationId xmlns="" xmlns:a16="http://schemas.microsoft.com/office/drawing/2014/main" id="{70E47A11-29B4-4836-BD3B-009178F072E0}"/>
              </a:ext>
            </a:extLst>
          </p:cNvPr>
          <p:cNvSpPr txBox="1">
            <a:spLocks/>
          </p:cNvSpPr>
          <p:nvPr/>
        </p:nvSpPr>
        <p:spPr>
          <a:xfrm>
            <a:off x="424359" y="1664195"/>
            <a:ext cx="625202" cy="6344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/>
              <a:t>1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="" xmlns:a16="http://schemas.microsoft.com/office/drawing/2014/main" id="{33684F3A-7536-401B-B2EB-7BCECBF432DA}"/>
              </a:ext>
            </a:extLst>
          </p:cNvPr>
          <p:cNvSpPr txBox="1">
            <a:spLocks/>
          </p:cNvSpPr>
          <p:nvPr/>
        </p:nvSpPr>
        <p:spPr>
          <a:xfrm>
            <a:off x="6096000" y="1981006"/>
            <a:ext cx="5135418" cy="1266561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w Cen MT" panose="020B0602020104020603" pitchFamily="34" charset="0"/>
              </a:rPr>
              <a:t>	</a:t>
            </a:r>
            <a:r>
              <a:rPr lang="en-US" sz="2000" dirty="0" smtClean="0">
                <a:latin typeface="Tw Cen MT" panose="020B0602020104020603" pitchFamily="34" charset="0"/>
              </a:rPr>
              <a:t>Monitored Data</a:t>
            </a:r>
            <a:endParaRPr lang="en-US" sz="20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Tw Cen MT" panose="020B0602020104020603" pitchFamily="34" charset="0"/>
              </a:rPr>
              <a:t>Adanya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temuan-temuan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sertifikat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tanah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ataupun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bangunan</a:t>
            </a:r>
            <a:r>
              <a:rPr lang="en-US" sz="1400" dirty="0">
                <a:latin typeface="Tw Cen MT" panose="020B0602020104020603" pitchFamily="34" charset="0"/>
              </a:rPr>
              <a:t> yang </a:t>
            </a:r>
            <a:r>
              <a:rPr lang="en-US" sz="1400" dirty="0" err="1">
                <a:latin typeface="Tw Cen MT" panose="020B0602020104020603" pitchFamily="34" charset="0"/>
              </a:rPr>
              <a:t>sudah</a:t>
            </a:r>
            <a:r>
              <a:rPr lang="en-US" sz="1400" dirty="0">
                <a:latin typeface="Tw Cen MT" panose="020B0602020104020603" pitchFamily="34" charset="0"/>
              </a:rPr>
              <a:t> lama expired.</a:t>
            </a:r>
          </a:p>
        </p:txBody>
      </p:sp>
      <p:sp>
        <p:nvSpPr>
          <p:cNvPr id="14" name="Google Shape;506;p36">
            <a:extLst>
              <a:ext uri="{FF2B5EF4-FFF2-40B4-BE49-F238E27FC236}">
                <a16:creationId xmlns="" xmlns:a16="http://schemas.microsoft.com/office/drawing/2014/main" id="{3BDBEEA7-4EFB-41E7-8CB0-157EA4C13E00}"/>
              </a:ext>
            </a:extLst>
          </p:cNvPr>
          <p:cNvSpPr txBox="1">
            <a:spLocks/>
          </p:cNvSpPr>
          <p:nvPr/>
        </p:nvSpPr>
        <p:spPr>
          <a:xfrm>
            <a:off x="6269999" y="1640102"/>
            <a:ext cx="625202" cy="6344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/>
              <a:t>2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="" xmlns:a16="http://schemas.microsoft.com/office/drawing/2014/main" id="{851B0F1F-DEFC-4FFE-A084-9ACAE5067BC6}"/>
              </a:ext>
            </a:extLst>
          </p:cNvPr>
          <p:cNvSpPr txBox="1">
            <a:spLocks/>
          </p:cNvSpPr>
          <p:nvPr/>
        </p:nvSpPr>
        <p:spPr>
          <a:xfrm>
            <a:off x="239631" y="4281224"/>
            <a:ext cx="5135418" cy="1266561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w Cen MT" panose="020B0602020104020603" pitchFamily="34" charset="0"/>
              </a:rPr>
              <a:t>	 </a:t>
            </a:r>
            <a:r>
              <a:rPr lang="en-US" sz="2000" dirty="0" smtClean="0">
                <a:latin typeface="Tw Cen MT" panose="020B0602020104020603" pitchFamily="34" charset="0"/>
              </a:rPr>
              <a:t>Validity</a:t>
            </a:r>
            <a:endParaRPr lang="en-US" sz="20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Tw Cen MT" panose="020B0602020104020603" pitchFamily="34" charset="0"/>
              </a:rPr>
              <a:t>Sertifikat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asli</a:t>
            </a:r>
            <a:r>
              <a:rPr lang="en-US" sz="1400" dirty="0">
                <a:latin typeface="Tw Cen MT" panose="020B0602020104020603" pitchFamily="34" charset="0"/>
              </a:rPr>
              <a:t> yang </a:t>
            </a:r>
            <a:r>
              <a:rPr lang="en-US" sz="1400" dirty="0" err="1">
                <a:latin typeface="Tw Cen MT" panose="020B0602020104020603" pitchFamily="34" charset="0"/>
              </a:rPr>
              <a:t>tidak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diketahui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keberadaannya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dan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masih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banyak</a:t>
            </a:r>
            <a:r>
              <a:rPr lang="en-US" sz="1400" dirty="0">
                <a:latin typeface="Tw Cen MT" panose="020B0602020104020603" pitchFamily="34" charset="0"/>
              </a:rPr>
              <a:t> yang </a:t>
            </a:r>
            <a:r>
              <a:rPr lang="en-US" sz="1400" dirty="0" err="1">
                <a:latin typeface="Tw Cen MT" panose="020B0602020104020603" pitchFamily="34" charset="0"/>
              </a:rPr>
              <a:t>berupa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fotocopy</a:t>
            </a:r>
            <a:r>
              <a:rPr lang="en-US" sz="1400" dirty="0"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16" name="Google Shape;506;p36">
            <a:extLst>
              <a:ext uri="{FF2B5EF4-FFF2-40B4-BE49-F238E27FC236}">
                <a16:creationId xmlns="" xmlns:a16="http://schemas.microsoft.com/office/drawing/2014/main" id="{4CC09D18-2D8C-40E2-B0B4-6782017290A4}"/>
              </a:ext>
            </a:extLst>
          </p:cNvPr>
          <p:cNvSpPr txBox="1">
            <a:spLocks/>
          </p:cNvSpPr>
          <p:nvPr/>
        </p:nvSpPr>
        <p:spPr>
          <a:xfrm>
            <a:off x="413631" y="3952460"/>
            <a:ext cx="625202" cy="6344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/>
              <a:t>3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="" xmlns:a16="http://schemas.microsoft.com/office/drawing/2014/main" id="{EB02B267-A8DD-4BF9-BA0C-10376321D20D}"/>
              </a:ext>
            </a:extLst>
          </p:cNvPr>
          <p:cNvSpPr txBox="1">
            <a:spLocks/>
          </p:cNvSpPr>
          <p:nvPr/>
        </p:nvSpPr>
        <p:spPr>
          <a:xfrm>
            <a:off x="6095999" y="4281224"/>
            <a:ext cx="5985165" cy="1266561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w Cen MT" panose="020B0602020104020603" pitchFamily="34" charset="0"/>
              </a:rPr>
              <a:t>	 </a:t>
            </a:r>
            <a:r>
              <a:rPr lang="en-US" sz="2000" dirty="0" smtClean="0">
                <a:latin typeface="Tw Cen MT" panose="020B0602020104020603" pitchFamily="34" charset="0"/>
              </a:rPr>
              <a:t>Security &amp; </a:t>
            </a:r>
            <a:r>
              <a:rPr lang="en-US" sz="2000" dirty="0" err="1" smtClean="0">
                <a:latin typeface="Tw Cen MT" panose="020B0602020104020603" pitchFamily="34" charset="0"/>
              </a:rPr>
              <a:t>Complience</a:t>
            </a:r>
            <a:endParaRPr lang="en-US" sz="2000" dirty="0"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Tw Cen MT" panose="020B0602020104020603" pitchFamily="34" charset="0"/>
              </a:rPr>
              <a:t>Ada case </a:t>
            </a:r>
            <a:r>
              <a:rPr lang="en-US" sz="1400" dirty="0" err="1">
                <a:latin typeface="Tw Cen MT" panose="020B0602020104020603" pitchFamily="34" charset="0"/>
              </a:rPr>
              <a:t>dimana</a:t>
            </a:r>
            <a:r>
              <a:rPr lang="en-US" sz="1400" dirty="0">
                <a:latin typeface="Tw Cen MT" panose="020B0602020104020603" pitchFamily="34" charset="0"/>
              </a:rPr>
              <a:t> asset Telkom </a:t>
            </a:r>
            <a:r>
              <a:rPr lang="en-US" sz="1400" dirty="0" err="1">
                <a:latin typeface="Tw Cen MT" panose="020B0602020104020603" pitchFamily="34" charset="0"/>
              </a:rPr>
              <a:t>diambil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alih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oleh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pihak</a:t>
            </a:r>
            <a:r>
              <a:rPr lang="en-US" sz="1400" dirty="0">
                <a:latin typeface="Tw Cen MT" panose="020B0602020104020603" pitchFamily="34" charset="0"/>
              </a:rPr>
              <a:t> lain </a:t>
            </a:r>
            <a:r>
              <a:rPr lang="en-US" sz="1400" dirty="0" err="1">
                <a:latin typeface="Tw Cen MT" panose="020B0602020104020603" pitchFamily="34" charset="0"/>
              </a:rPr>
              <a:t>melalui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jalur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hukum</a:t>
            </a:r>
            <a:r>
              <a:rPr lang="en-US" sz="1400" dirty="0">
                <a:latin typeface="Tw Cen MT" panose="020B0602020104020603" pitchFamily="34" charset="0"/>
              </a:rPr>
              <a:t> yang </a:t>
            </a:r>
            <a:r>
              <a:rPr lang="en-US" sz="1400" dirty="0" err="1">
                <a:latin typeface="Tw Cen MT" panose="020B0602020104020603" pitchFamily="34" charset="0"/>
              </a:rPr>
              <a:t>berakibat</a:t>
            </a:r>
            <a:r>
              <a:rPr lang="en-US" sz="1400" dirty="0">
                <a:latin typeface="Tw Cen MT" panose="020B0602020104020603" pitchFamily="34" charset="0"/>
              </a:rPr>
              <a:t> Telkom </a:t>
            </a:r>
            <a:r>
              <a:rPr lang="en-US" sz="1400" dirty="0" err="1">
                <a:latin typeface="Tw Cen MT" panose="020B0602020104020603" pitchFamily="34" charset="0"/>
              </a:rPr>
              <a:t>harus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memindahkan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lokasi</a:t>
            </a:r>
            <a:r>
              <a:rPr lang="en-US" sz="1400" dirty="0">
                <a:latin typeface="Tw Cen MT" panose="020B0602020104020603" pitchFamily="34" charset="0"/>
              </a:rPr>
              <a:t> </a:t>
            </a:r>
            <a:r>
              <a:rPr lang="en-US" sz="1400" dirty="0" err="1">
                <a:latin typeface="Tw Cen MT" panose="020B0602020104020603" pitchFamily="34" charset="0"/>
              </a:rPr>
              <a:t>kantornya</a:t>
            </a:r>
            <a:r>
              <a:rPr lang="en-US" sz="1400" dirty="0"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19" name="Google Shape;506;p36">
            <a:extLst>
              <a:ext uri="{FF2B5EF4-FFF2-40B4-BE49-F238E27FC236}">
                <a16:creationId xmlns="" xmlns:a16="http://schemas.microsoft.com/office/drawing/2014/main" id="{DF989350-23F7-435B-AA17-7F60A6FAB13E}"/>
              </a:ext>
            </a:extLst>
          </p:cNvPr>
          <p:cNvSpPr txBox="1">
            <a:spLocks/>
          </p:cNvSpPr>
          <p:nvPr/>
        </p:nvSpPr>
        <p:spPr>
          <a:xfrm>
            <a:off x="6270000" y="3952460"/>
            <a:ext cx="625202" cy="63443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/>
              <a:t>4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="" xmlns:a16="http://schemas.microsoft.com/office/drawing/2014/main" id="{C2189828-5240-44AB-933D-9B4872BDBB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969" y="37487"/>
            <a:ext cx="1323205" cy="8980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70" y="293415"/>
            <a:ext cx="2228253" cy="7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69F29D9E-C129-4164-9DEB-D1D77C39BCBA}"/>
              </a:ext>
            </a:extLst>
          </p:cNvPr>
          <p:cNvSpPr/>
          <p:nvPr/>
        </p:nvSpPr>
        <p:spPr>
          <a:xfrm>
            <a:off x="0" y="3014663"/>
            <a:ext cx="1847273" cy="1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Text Placeholder 1">
            <a:extLst>
              <a:ext uri="{FF2B5EF4-FFF2-40B4-BE49-F238E27FC236}">
                <a16:creationId xmlns="" xmlns:a16="http://schemas.microsoft.com/office/drawing/2014/main" id="{945D910A-1333-47B9-8D39-BD94A40F9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767"/>
            <a:ext cx="11573197" cy="72424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w Cen MT" panose="020B0602020104020603" pitchFamily="34" charset="0"/>
              </a:rPr>
              <a:t>Short Overview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60" name="Text Placeholder 1">
            <a:extLst>
              <a:ext uri="{FF2B5EF4-FFF2-40B4-BE49-F238E27FC236}">
                <a16:creationId xmlns="" xmlns:a16="http://schemas.microsoft.com/office/drawing/2014/main" id="{A06E91CF-379F-454E-9EA7-4FB8684B7F34}"/>
              </a:ext>
            </a:extLst>
          </p:cNvPr>
          <p:cNvSpPr txBox="1">
            <a:spLocks/>
          </p:cNvSpPr>
          <p:nvPr/>
        </p:nvSpPr>
        <p:spPr>
          <a:xfrm>
            <a:off x="0" y="578897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61" name="Rectangle 23">
            <a:extLst>
              <a:ext uri="{FF2B5EF4-FFF2-40B4-BE49-F238E27FC236}">
                <a16:creationId xmlns="" xmlns:a16="http://schemas.microsoft.com/office/drawing/2014/main" id="{640747B5-4903-4D66-8219-7F1C3B680025}"/>
              </a:ext>
            </a:extLst>
          </p:cNvPr>
          <p:cNvSpPr/>
          <p:nvPr/>
        </p:nvSpPr>
        <p:spPr>
          <a:xfrm>
            <a:off x="0" y="610307"/>
            <a:ext cx="4904509" cy="112173"/>
          </a:xfrm>
          <a:custGeom>
            <a:avLst/>
            <a:gdLst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638550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565525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365936 w 3638550"/>
              <a:gd name="connsiteY2" fmla="*/ 133639 h 142875"/>
              <a:gd name="connsiteX3" fmla="*/ 0 w 3638550"/>
              <a:gd name="connsiteY3" fmla="*/ 142875 h 142875"/>
              <a:gd name="connsiteX4" fmla="*/ 0 w 3638550"/>
              <a:gd name="connsiteY4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8550" h="142875">
                <a:moveTo>
                  <a:pt x="0" y="0"/>
                </a:moveTo>
                <a:lnTo>
                  <a:pt x="3638550" y="0"/>
                </a:lnTo>
                <a:lnTo>
                  <a:pt x="3365936" y="133639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82C65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d-ID" dirty="0"/>
          </a:p>
        </p:txBody>
      </p:sp>
      <p:sp>
        <p:nvSpPr>
          <p:cNvPr id="56" name="Content Placeholder 8">
            <a:extLst>
              <a:ext uri="{FF2B5EF4-FFF2-40B4-BE49-F238E27FC236}">
                <a16:creationId xmlns="" xmlns:a16="http://schemas.microsoft.com/office/drawing/2014/main" id="{43B4ACB6-8B41-449F-A1E2-FFC810B1A586}"/>
              </a:ext>
            </a:extLst>
          </p:cNvPr>
          <p:cNvSpPr txBox="1">
            <a:spLocks/>
          </p:cNvSpPr>
          <p:nvPr/>
        </p:nvSpPr>
        <p:spPr>
          <a:xfrm>
            <a:off x="359838" y="1844554"/>
            <a:ext cx="2421093" cy="4269918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Tw Cen MT" panose="020B0602020104020603" pitchFamily="34" charset="0"/>
              </a:rPr>
              <a:t>Di </a:t>
            </a:r>
            <a:r>
              <a:rPr lang="en-US" sz="1600" dirty="0" err="1">
                <a:latin typeface="Tw Cen MT" panose="020B0602020104020603" pitchFamily="34" charset="0"/>
              </a:rPr>
              <a:t>salah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satu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wilayah</a:t>
            </a:r>
            <a:r>
              <a:rPr lang="en-US" sz="1600" dirty="0">
                <a:latin typeface="Tw Cen MT" panose="020B0602020104020603" pitchFamily="34" charset="0"/>
              </a:rPr>
              <a:t> Telkom, </a:t>
            </a:r>
            <a:r>
              <a:rPr lang="en-US" sz="1600" dirty="0" err="1">
                <a:latin typeface="Tw Cen MT" panose="020B0602020104020603" pitchFamily="34" charset="0"/>
              </a:rPr>
              <a:t>ada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sebanyak</a:t>
            </a:r>
            <a:r>
              <a:rPr lang="en-US" sz="1600" dirty="0">
                <a:latin typeface="Tw Cen MT" panose="020B0602020104020603" pitchFamily="34" charset="0"/>
              </a:rPr>
              <a:t> 48 </a:t>
            </a:r>
            <a:r>
              <a:rPr lang="en-US" sz="1600" dirty="0" err="1">
                <a:latin typeface="Tw Cen MT" panose="020B0602020104020603" pitchFamily="34" charset="0"/>
              </a:rPr>
              <a:t>dari</a:t>
            </a:r>
            <a:r>
              <a:rPr lang="en-US" sz="1600" dirty="0">
                <a:latin typeface="Tw Cen MT" panose="020B0602020104020603" pitchFamily="34" charset="0"/>
              </a:rPr>
              <a:t> total 81 </a:t>
            </a:r>
            <a:r>
              <a:rPr lang="en-US" sz="1600" dirty="0" err="1">
                <a:latin typeface="Tw Cen MT" panose="020B0602020104020603" pitchFamily="34" charset="0"/>
              </a:rPr>
              <a:t>sertifikat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tanah</a:t>
            </a:r>
            <a:r>
              <a:rPr lang="en-US" sz="1600" dirty="0">
                <a:latin typeface="Tw Cen MT" panose="020B0602020104020603" pitchFamily="34" charset="0"/>
              </a:rPr>
              <a:t> yang </a:t>
            </a:r>
            <a:r>
              <a:rPr lang="en-US" sz="1600" dirty="0" err="1">
                <a:latin typeface="Tw Cen MT" panose="020B0602020104020603" pitchFamily="34" charset="0"/>
              </a:rPr>
              <a:t>telah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b="1" dirty="0">
                <a:latin typeface="Tw Cen MT" panose="020B0602020104020603" pitchFamily="34" charset="0"/>
              </a:rPr>
              <a:t>expired (&gt;50</a:t>
            </a:r>
            <a:r>
              <a:rPr lang="en-US" sz="1600" b="1" dirty="0" smtClean="0">
                <a:latin typeface="Tw Cen MT" panose="020B0602020104020603" pitchFamily="34" charset="0"/>
              </a:rPr>
              <a:t>%)</a:t>
            </a:r>
            <a:r>
              <a:rPr lang="en-US" sz="1600" dirty="0" smtClean="0">
                <a:latin typeface="Tw Cen MT" panose="020B0602020104020603" pitchFamily="34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Tw Cen MT" panose="020B0602020104020603" pitchFamily="34" charset="0"/>
            </a:endParaRPr>
          </a:p>
          <a:p>
            <a:r>
              <a:rPr lang="en-US" sz="1600" dirty="0" err="1">
                <a:latin typeface="Tw Cen MT" panose="020B0602020104020603" pitchFamily="34" charset="0"/>
              </a:rPr>
              <a:t>Dengan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estimasi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harga</a:t>
            </a:r>
            <a:r>
              <a:rPr lang="en-US" sz="1600" dirty="0">
                <a:latin typeface="Tw Cen MT" panose="020B0602020104020603" pitchFamily="34" charset="0"/>
              </a:rPr>
              <a:t> rata-rata </a:t>
            </a:r>
            <a:r>
              <a:rPr lang="en-US" sz="1600" dirty="0" err="1">
                <a:latin typeface="Tw Cen MT" panose="020B0602020104020603" pitchFamily="34" charset="0"/>
              </a:rPr>
              <a:t>tanah</a:t>
            </a:r>
            <a:r>
              <a:rPr lang="en-US" sz="1600" dirty="0">
                <a:latin typeface="Tw Cen MT" panose="020B0602020104020603" pitchFamily="34" charset="0"/>
              </a:rPr>
              <a:t> di </a:t>
            </a:r>
            <a:r>
              <a:rPr lang="en-US" sz="1600" dirty="0" err="1">
                <a:latin typeface="Tw Cen MT" panose="020B0602020104020603" pitchFamily="34" charset="0"/>
              </a:rPr>
              <a:t>lokasi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adalah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endParaRPr lang="en-US" sz="1600" dirty="0" smtClean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endParaRPr lang="en-US" sz="1600" dirty="0" smtClean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2000" b="1" dirty="0" smtClean="0">
                <a:latin typeface="Tw Cen MT" panose="020B0602020104020603" pitchFamily="34" charset="0"/>
              </a:rPr>
              <a:t>500.000</a:t>
            </a:r>
            <a:r>
              <a:rPr lang="en-US" sz="1600" dirty="0" smtClean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Rp</a:t>
            </a:r>
            <a:r>
              <a:rPr lang="en-US" sz="1600" dirty="0">
                <a:latin typeface="Tw Cen MT" panose="020B0602020104020603" pitchFamily="34" charset="0"/>
              </a:rPr>
              <a:t>/m2, </a:t>
            </a:r>
            <a:endParaRPr lang="en-US" sz="1600" dirty="0" smtClean="0">
              <a:latin typeface="Tw Cen MT" panose="020B0602020104020603" pitchFamily="34" charset="0"/>
            </a:endParaRPr>
          </a:p>
          <a:p>
            <a:pPr marL="0" indent="0" algn="ctr">
              <a:buNone/>
            </a:pPr>
            <a:r>
              <a:rPr lang="en-US" sz="1200" dirty="0" smtClean="0">
                <a:latin typeface="Tw Cen MT" panose="020B0602020104020603" pitchFamily="34" charset="0"/>
              </a:rPr>
              <a:t>source</a:t>
            </a:r>
            <a:r>
              <a:rPr lang="en-US" sz="1200" dirty="0">
                <a:latin typeface="Tw Cen MT" panose="020B0602020104020603" pitchFamily="34" charset="0"/>
              </a:rPr>
              <a:t>: NJOP (</a:t>
            </a:r>
            <a:r>
              <a:rPr lang="en-US" sz="1200" dirty="0" err="1">
                <a:latin typeface="Tw Cen MT" panose="020B0602020104020603" pitchFamily="34" charset="0"/>
              </a:rPr>
              <a:t>Nilai</a:t>
            </a:r>
            <a:r>
              <a:rPr lang="en-US" sz="1200" dirty="0">
                <a:latin typeface="Tw Cen MT" panose="020B0602020104020603" pitchFamily="34" charset="0"/>
              </a:rPr>
              <a:t> </a:t>
            </a:r>
            <a:r>
              <a:rPr lang="en-US" sz="1200" dirty="0" err="1" smtClean="0">
                <a:latin typeface="Tw Cen MT" panose="020B0602020104020603" pitchFamily="34" charset="0"/>
              </a:rPr>
              <a:t>Jual</a:t>
            </a:r>
            <a:r>
              <a:rPr lang="en-US" sz="1200" dirty="0" smtClean="0">
                <a:latin typeface="Tw Cen MT" panose="020B0602020104020603" pitchFamily="34" charset="0"/>
              </a:rPr>
              <a:t> </a:t>
            </a:r>
            <a:r>
              <a:rPr lang="en-US" sz="1200" dirty="0" err="1">
                <a:latin typeface="Tw Cen MT" panose="020B0602020104020603" pitchFamily="34" charset="0"/>
              </a:rPr>
              <a:t>Objek</a:t>
            </a:r>
            <a:r>
              <a:rPr lang="en-US" sz="1200" dirty="0">
                <a:latin typeface="Tw Cen MT" panose="020B0602020104020603" pitchFamily="34" charset="0"/>
              </a:rPr>
              <a:t> </a:t>
            </a:r>
            <a:r>
              <a:rPr lang="en-US" sz="1200" dirty="0" err="1">
                <a:latin typeface="Tw Cen MT" panose="020B0602020104020603" pitchFamily="34" charset="0"/>
              </a:rPr>
              <a:t>Pajak</a:t>
            </a:r>
            <a:r>
              <a:rPr lang="en-US" sz="1200" dirty="0">
                <a:latin typeface="Tw Cen MT" panose="020B0602020104020603" pitchFamily="34" charset="0"/>
              </a:rPr>
              <a:t>) </a:t>
            </a:r>
            <a:r>
              <a:rPr lang="en-US" sz="1200" dirty="0" err="1" smtClean="0">
                <a:latin typeface="Tw Cen MT" panose="020B0602020104020603" pitchFamily="34" charset="0"/>
              </a:rPr>
              <a:t>pemerintah</a:t>
            </a:r>
            <a:r>
              <a:rPr lang="en-US" sz="1200" dirty="0" smtClean="0">
                <a:latin typeface="Tw Cen MT" panose="020B0602020104020603" pitchFamily="34" charset="0"/>
              </a:rPr>
              <a:t> </a:t>
            </a:r>
            <a:r>
              <a:rPr lang="en-US" sz="1200" dirty="0" err="1" smtClean="0">
                <a:latin typeface="Tw Cen MT" panose="020B0602020104020603" pitchFamily="34" charset="0"/>
              </a:rPr>
              <a:t>setempat</a:t>
            </a:r>
            <a:r>
              <a:rPr lang="en-US" sz="1600" dirty="0" smtClean="0">
                <a:latin typeface="Tw Cen MT" panose="020B0602020104020603" pitchFamily="34" charset="0"/>
              </a:rPr>
              <a:t> </a:t>
            </a:r>
          </a:p>
          <a:p>
            <a:pPr marL="0" indent="0">
              <a:buNone/>
            </a:pPr>
            <a:endParaRPr lang="en-US" sz="1600" dirty="0">
              <a:latin typeface="Tw Cen MT" panose="020B0602020104020603" pitchFamily="34" charset="0"/>
            </a:endParaRPr>
          </a:p>
        </p:txBody>
      </p:sp>
      <p:sp>
        <p:nvSpPr>
          <p:cNvPr id="63" name="Flowchart: Merge 62">
            <a:extLst>
              <a:ext uri="{FF2B5EF4-FFF2-40B4-BE49-F238E27FC236}">
                <a16:creationId xmlns="" xmlns:a16="http://schemas.microsoft.com/office/drawing/2014/main" id="{090725DA-5657-4C20-B87D-8CAF51109D6F}"/>
              </a:ext>
            </a:extLst>
          </p:cNvPr>
          <p:cNvSpPr/>
          <p:nvPr/>
        </p:nvSpPr>
        <p:spPr>
          <a:xfrm rot="16200000">
            <a:off x="4223017" y="3484689"/>
            <a:ext cx="4515682" cy="989647"/>
          </a:xfrm>
          <a:prstGeom prst="flowChartMerge">
            <a:avLst/>
          </a:prstGeom>
          <a:noFill/>
          <a:ln w="76200">
            <a:solidFill>
              <a:srgbClr val="24A8C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="" xmlns:a16="http://schemas.microsoft.com/office/drawing/2014/main" id="{C628BF87-6180-4972-8A1A-0087A18845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969" y="37487"/>
            <a:ext cx="1323205" cy="8980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06215" y="3256465"/>
            <a:ext cx="4434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500.000 x (1000 </a:t>
            </a:r>
            <a:r>
              <a:rPr lang="en-US" sz="2000" dirty="0" err="1" smtClean="0">
                <a:latin typeface="Tw Cen MT" panose="020B0602020104020603" pitchFamily="34" charset="0"/>
              </a:rPr>
              <a:t>sampai</a:t>
            </a:r>
            <a:r>
              <a:rPr lang="en-US" sz="2000" dirty="0" smtClean="0">
                <a:latin typeface="Tw Cen MT" panose="020B0602020104020603" pitchFamily="34" charset="0"/>
              </a:rPr>
              <a:t> 2000) m2 x 48</a:t>
            </a:r>
          </a:p>
          <a:p>
            <a:pPr algn="ctr"/>
            <a:r>
              <a:rPr lang="en-US" sz="2000" dirty="0" smtClean="0">
                <a:latin typeface="Tw Cen MT" panose="020B0602020104020603" pitchFamily="34" charset="0"/>
              </a:rPr>
              <a:t>=</a:t>
            </a:r>
          </a:p>
          <a:p>
            <a:pPr algn="ctr"/>
            <a:r>
              <a:rPr lang="en-US" sz="3200" b="1" dirty="0" smtClean="0">
                <a:latin typeface="Tw Cen MT" panose="020B0602020104020603" pitchFamily="34" charset="0"/>
              </a:rPr>
              <a:t>24 M </a:t>
            </a:r>
            <a:r>
              <a:rPr lang="en-US" sz="3200" b="1" dirty="0" err="1" smtClean="0">
                <a:latin typeface="Tw Cen MT" panose="020B0602020104020603" pitchFamily="34" charset="0"/>
              </a:rPr>
              <a:t>sampai</a:t>
            </a:r>
            <a:r>
              <a:rPr lang="en-US" sz="3200" b="1" dirty="0" smtClean="0">
                <a:latin typeface="Tw Cen MT" panose="020B0602020104020603" pitchFamily="34" charset="0"/>
              </a:rPr>
              <a:t> 48 M</a:t>
            </a:r>
            <a:endParaRPr lang="en-US" sz="3200" b="1" dirty="0">
              <a:latin typeface="Tw Cen MT" panose="020B06020201040206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70" y="293415"/>
            <a:ext cx="2228253" cy="7576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r="37155"/>
          <a:stretch/>
        </p:blipFill>
        <p:spPr>
          <a:xfrm>
            <a:off x="3020330" y="2067805"/>
            <a:ext cx="2766268" cy="357764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30987" y="2095138"/>
            <a:ext cx="2584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latin typeface="Tw Cen MT" panose="020B0602020104020603" pitchFamily="34" charset="0"/>
              </a:rPr>
              <a:t>maka</a:t>
            </a:r>
            <a:r>
              <a:rPr lang="en-US" sz="1400" dirty="0">
                <a:latin typeface="Tw Cen MT" panose="020B0602020104020603" pitchFamily="34" charset="0"/>
              </a:rPr>
              <a:t> total </a:t>
            </a:r>
            <a:r>
              <a:rPr lang="en-US" sz="1400" dirty="0" err="1">
                <a:latin typeface="Tw Cen MT" panose="020B0602020104020603" pitchFamily="34" charset="0"/>
              </a:rPr>
              <a:t>estimasi</a:t>
            </a:r>
            <a:r>
              <a:rPr lang="en-US" sz="1400" dirty="0">
                <a:latin typeface="Tw Cen MT" panose="020B0602020104020603" pitchFamily="34" charset="0"/>
              </a:rPr>
              <a:t> yang expired</a:t>
            </a:r>
          </a:p>
        </p:txBody>
      </p:sp>
    </p:spTree>
    <p:extLst>
      <p:ext uri="{BB962C8B-B14F-4D97-AF65-F5344CB8AC3E}">
        <p14:creationId xmlns:p14="http://schemas.microsoft.com/office/powerpoint/2010/main" val="28372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69F29D9E-C129-4164-9DEB-D1D77C39BCBA}"/>
              </a:ext>
            </a:extLst>
          </p:cNvPr>
          <p:cNvSpPr/>
          <p:nvPr/>
        </p:nvSpPr>
        <p:spPr>
          <a:xfrm>
            <a:off x="0" y="2582401"/>
            <a:ext cx="1847273" cy="1122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Text Placeholder 1">
            <a:extLst>
              <a:ext uri="{FF2B5EF4-FFF2-40B4-BE49-F238E27FC236}">
                <a16:creationId xmlns="" xmlns:a16="http://schemas.microsoft.com/office/drawing/2014/main" id="{945D910A-1333-47B9-8D39-BD94A40F9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767"/>
            <a:ext cx="11573197" cy="72424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w Cen MT" panose="020B0602020104020603" pitchFamily="34" charset="0"/>
              </a:rPr>
              <a:t>Flow Chart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60" name="Text Placeholder 1">
            <a:extLst>
              <a:ext uri="{FF2B5EF4-FFF2-40B4-BE49-F238E27FC236}">
                <a16:creationId xmlns="" xmlns:a16="http://schemas.microsoft.com/office/drawing/2014/main" id="{A06E91CF-379F-454E-9EA7-4FB8684B7F34}"/>
              </a:ext>
            </a:extLst>
          </p:cNvPr>
          <p:cNvSpPr txBox="1">
            <a:spLocks/>
          </p:cNvSpPr>
          <p:nvPr/>
        </p:nvSpPr>
        <p:spPr>
          <a:xfrm>
            <a:off x="0" y="578897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61" name="Rectangle 23">
            <a:extLst>
              <a:ext uri="{FF2B5EF4-FFF2-40B4-BE49-F238E27FC236}">
                <a16:creationId xmlns="" xmlns:a16="http://schemas.microsoft.com/office/drawing/2014/main" id="{640747B5-4903-4D66-8219-7F1C3B680025}"/>
              </a:ext>
            </a:extLst>
          </p:cNvPr>
          <p:cNvSpPr/>
          <p:nvPr/>
        </p:nvSpPr>
        <p:spPr>
          <a:xfrm>
            <a:off x="0" y="610307"/>
            <a:ext cx="4904509" cy="112173"/>
          </a:xfrm>
          <a:custGeom>
            <a:avLst/>
            <a:gdLst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638550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565525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365936 w 3638550"/>
              <a:gd name="connsiteY2" fmla="*/ 133639 h 142875"/>
              <a:gd name="connsiteX3" fmla="*/ 0 w 3638550"/>
              <a:gd name="connsiteY3" fmla="*/ 142875 h 142875"/>
              <a:gd name="connsiteX4" fmla="*/ 0 w 3638550"/>
              <a:gd name="connsiteY4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8550" h="142875">
                <a:moveTo>
                  <a:pt x="0" y="0"/>
                </a:moveTo>
                <a:lnTo>
                  <a:pt x="3638550" y="0"/>
                </a:lnTo>
                <a:lnTo>
                  <a:pt x="3365936" y="133639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d-ID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="" xmlns:a16="http://schemas.microsoft.com/office/drawing/2014/main" id="{9452C612-3839-42E2-AF9D-DF41D2D2A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969" y="37487"/>
            <a:ext cx="1323205" cy="898079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35" idx="6"/>
            <a:endCxn id="50" idx="1"/>
          </p:cNvCxnSpPr>
          <p:nvPr/>
        </p:nvCxnSpPr>
        <p:spPr>
          <a:xfrm>
            <a:off x="1492288" y="1616884"/>
            <a:ext cx="981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805" y="4629785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Fill in the Data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4150144" y="5661321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Insert </a:t>
            </a:r>
            <a:r>
              <a:rPr lang="en-US" sz="1200" dirty="0" smtClean="0"/>
              <a:t>Data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7622512" y="4637694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Select </a:t>
            </a:r>
            <a:r>
              <a:rPr lang="en-US" sz="1200" dirty="0" smtClean="0"/>
              <a:t>ID STO</a:t>
            </a:r>
            <a:endParaRPr lang="en-US" sz="1200" dirty="0"/>
          </a:p>
        </p:txBody>
      </p:sp>
      <p:sp>
        <p:nvSpPr>
          <p:cNvPr id="35" name="Oval 34"/>
          <p:cNvSpPr/>
          <p:nvPr/>
        </p:nvSpPr>
        <p:spPr>
          <a:xfrm>
            <a:off x="309394" y="1302615"/>
            <a:ext cx="1182894" cy="62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Start</a:t>
            </a:r>
            <a:endParaRPr lang="en-US" sz="1200" dirty="0"/>
          </a:p>
        </p:txBody>
      </p:sp>
      <p:sp>
        <p:nvSpPr>
          <p:cNvPr id="36" name="Oval 35"/>
          <p:cNvSpPr/>
          <p:nvPr/>
        </p:nvSpPr>
        <p:spPr>
          <a:xfrm>
            <a:off x="10720738" y="1336420"/>
            <a:ext cx="1182894" cy="62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End</a:t>
            </a:r>
            <a:endParaRPr lang="en-US" sz="1200" dirty="0"/>
          </a:p>
        </p:txBody>
      </p:sp>
      <p:cxnSp>
        <p:nvCxnSpPr>
          <p:cNvPr id="37" name="Straight Arrow Connector 36"/>
          <p:cNvCxnSpPr>
            <a:stCxn id="50" idx="3"/>
            <a:endCxn id="36" idx="2"/>
          </p:cNvCxnSpPr>
          <p:nvPr/>
        </p:nvCxnSpPr>
        <p:spPr>
          <a:xfrm>
            <a:off x="3772784" y="1616884"/>
            <a:ext cx="6947954" cy="3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14" idx="2"/>
            <a:endCxn id="36" idx="4"/>
          </p:cNvCxnSpPr>
          <p:nvPr/>
        </p:nvCxnSpPr>
        <p:spPr>
          <a:xfrm rot="5400000" flipH="1" flipV="1">
            <a:off x="8165617" y="2124278"/>
            <a:ext cx="3305888" cy="2987247"/>
          </a:xfrm>
          <a:prstGeom prst="bentConnector3">
            <a:avLst>
              <a:gd name="adj1" fmla="val -38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2" idx="2"/>
            <a:endCxn id="36" idx="4"/>
          </p:cNvCxnSpPr>
          <p:nvPr/>
        </p:nvCxnSpPr>
        <p:spPr>
          <a:xfrm rot="5400000" flipH="1" flipV="1">
            <a:off x="7313218" y="1263971"/>
            <a:ext cx="3297979" cy="4699954"/>
          </a:xfrm>
          <a:prstGeom prst="bentConnector3">
            <a:avLst>
              <a:gd name="adj1" fmla="val -381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2"/>
            <a:endCxn id="36" idx="4"/>
          </p:cNvCxnSpPr>
          <p:nvPr/>
        </p:nvCxnSpPr>
        <p:spPr>
          <a:xfrm rot="5400000" flipH="1" flipV="1">
            <a:off x="5917619" y="899908"/>
            <a:ext cx="4329515" cy="6459615"/>
          </a:xfrm>
          <a:prstGeom prst="bentConnector3">
            <a:avLst>
              <a:gd name="adj1" fmla="val -5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96436" y="2952171"/>
            <a:ext cx="1870563" cy="212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600" dirty="0"/>
              <a:t>STO</a:t>
            </a:r>
          </a:p>
          <a:p>
            <a:r>
              <a:rPr lang="nb-NO" sz="1600" dirty="0"/>
              <a:t>No Sertifikat</a:t>
            </a:r>
          </a:p>
          <a:p>
            <a:r>
              <a:rPr lang="nb-NO" sz="1600" dirty="0"/>
              <a:t>Jenis Sertifikat</a:t>
            </a:r>
          </a:p>
          <a:p>
            <a:r>
              <a:rPr lang="nb-NO" sz="1600" dirty="0"/>
              <a:t>Luas Tanah</a:t>
            </a:r>
          </a:p>
          <a:p>
            <a:r>
              <a:rPr lang="nb-NO" sz="1600" dirty="0"/>
              <a:t>Tanggal Terbit  </a:t>
            </a:r>
          </a:p>
          <a:p>
            <a:r>
              <a:rPr lang="nb-NO" sz="1600" dirty="0"/>
              <a:t>Tanggal Berakhir</a:t>
            </a:r>
          </a:p>
          <a:p>
            <a:r>
              <a:rPr lang="nb-NO" sz="1600" dirty="0"/>
              <a:t>Jangka </a:t>
            </a:r>
            <a:r>
              <a:rPr lang="nb-NO" sz="1600" dirty="0" smtClean="0"/>
              <a:t>Waktu</a:t>
            </a:r>
          </a:p>
          <a:p>
            <a:r>
              <a:rPr lang="nb-NO" sz="1600" dirty="0" smtClean="0"/>
              <a:t>Keterangan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396435" y="2612795"/>
            <a:ext cx="111739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List Data</a:t>
            </a:r>
            <a:endParaRPr lang="en-US" sz="16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70" y="293415"/>
            <a:ext cx="2228253" cy="757606"/>
          </a:xfrm>
          <a:prstGeom prst="rect">
            <a:avLst/>
          </a:prstGeom>
        </p:spPr>
      </p:pic>
      <p:sp>
        <p:nvSpPr>
          <p:cNvPr id="50" name="Diamond 49"/>
          <p:cNvSpPr/>
          <p:nvPr/>
        </p:nvSpPr>
        <p:spPr>
          <a:xfrm>
            <a:off x="2473596" y="967290"/>
            <a:ext cx="1299188" cy="129918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Input </a:t>
            </a:r>
            <a:r>
              <a:rPr lang="en-US" sz="1100" dirty="0" smtClean="0"/>
              <a:t>Menu</a:t>
            </a:r>
            <a:endParaRPr lang="en-US" sz="1100" dirty="0"/>
          </a:p>
        </p:txBody>
      </p:sp>
      <p:sp>
        <p:nvSpPr>
          <p:cNvPr id="75" name="Rounded Rectangle 74"/>
          <p:cNvSpPr/>
          <p:nvPr/>
        </p:nvSpPr>
        <p:spPr>
          <a:xfrm>
            <a:off x="7622514" y="2581440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Remove Asset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5906208" y="2586349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New Asset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4150145" y="2581440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9338819" y="2581440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Show Expired Only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418827" y="3608067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Select</a:t>
            </a:r>
            <a:endParaRPr lang="en-US" sz="1200" dirty="0" smtClean="0"/>
          </a:p>
          <a:p>
            <a:pPr algn="ctr"/>
            <a:r>
              <a:rPr lang="en-US" sz="1200" dirty="0" smtClean="0"/>
              <a:t>STO</a:t>
            </a:r>
            <a:endParaRPr lang="en-US" sz="1200" dirty="0"/>
          </a:p>
        </p:txBody>
      </p:sp>
      <p:sp>
        <p:nvSpPr>
          <p:cNvPr id="56" name="Rounded Rectangle 55"/>
          <p:cNvSpPr/>
          <p:nvPr/>
        </p:nvSpPr>
        <p:spPr>
          <a:xfrm>
            <a:off x="2422726" y="2581440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All STO</a:t>
            </a:r>
            <a:endParaRPr lang="en-US" sz="1200" dirty="0"/>
          </a:p>
        </p:txBody>
      </p:sp>
      <p:sp>
        <p:nvSpPr>
          <p:cNvPr id="63" name="Rounded Rectangle 62"/>
          <p:cNvSpPr/>
          <p:nvPr/>
        </p:nvSpPr>
        <p:spPr>
          <a:xfrm>
            <a:off x="4150145" y="3608067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Select</a:t>
            </a:r>
            <a:endParaRPr lang="en-US" sz="1200" dirty="0" smtClean="0"/>
          </a:p>
          <a:p>
            <a:pPr algn="ctr"/>
            <a:r>
              <a:rPr lang="en-US" sz="1200" dirty="0" smtClean="0"/>
              <a:t>STO</a:t>
            </a:r>
            <a:endParaRPr lang="en-US" sz="1200" dirty="0"/>
          </a:p>
        </p:txBody>
      </p:sp>
      <p:sp>
        <p:nvSpPr>
          <p:cNvPr id="64" name="Rounded Rectangle 63"/>
          <p:cNvSpPr/>
          <p:nvPr/>
        </p:nvSpPr>
        <p:spPr>
          <a:xfrm>
            <a:off x="4154924" y="4634694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Select</a:t>
            </a:r>
            <a:endParaRPr lang="en-US" sz="1200" dirty="0" smtClean="0"/>
          </a:p>
          <a:p>
            <a:pPr algn="ctr"/>
            <a:r>
              <a:rPr lang="en-US" sz="1200" dirty="0" smtClean="0"/>
              <a:t>ID STO</a:t>
            </a:r>
            <a:endParaRPr lang="en-US" sz="1200" dirty="0"/>
          </a:p>
        </p:txBody>
      </p:sp>
      <p:sp>
        <p:nvSpPr>
          <p:cNvPr id="66" name="Rounded Rectangle 65"/>
          <p:cNvSpPr/>
          <p:nvPr/>
        </p:nvSpPr>
        <p:spPr>
          <a:xfrm>
            <a:off x="5906208" y="3608067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Select</a:t>
            </a:r>
            <a:endParaRPr lang="en-US" sz="1200" dirty="0" smtClean="0"/>
          </a:p>
          <a:p>
            <a:pPr algn="ctr"/>
            <a:r>
              <a:rPr lang="en-US" sz="1200" dirty="0" smtClean="0"/>
              <a:t>STO</a:t>
            </a:r>
            <a:endParaRPr lang="en-US" sz="1200" dirty="0"/>
          </a:p>
        </p:txBody>
      </p:sp>
      <p:sp>
        <p:nvSpPr>
          <p:cNvPr id="68" name="Rounded Rectangle 67"/>
          <p:cNvSpPr/>
          <p:nvPr/>
        </p:nvSpPr>
        <p:spPr>
          <a:xfrm>
            <a:off x="7622513" y="3608067"/>
            <a:ext cx="1404851" cy="633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Select</a:t>
            </a:r>
            <a:endParaRPr lang="en-US" sz="1200" dirty="0" smtClean="0"/>
          </a:p>
          <a:p>
            <a:pPr algn="ctr"/>
            <a:r>
              <a:rPr lang="en-US" sz="1200" dirty="0" smtClean="0"/>
              <a:t>STO</a:t>
            </a:r>
            <a:endParaRPr lang="en-US" sz="1200" dirty="0"/>
          </a:p>
        </p:txBody>
      </p:sp>
      <p:cxnSp>
        <p:nvCxnSpPr>
          <p:cNvPr id="69" name="Straight Arrow Connector 68"/>
          <p:cNvCxnSpPr>
            <a:stCxn id="50" idx="2"/>
            <a:endCxn id="56" idx="0"/>
          </p:cNvCxnSpPr>
          <p:nvPr/>
        </p:nvCxnSpPr>
        <p:spPr>
          <a:xfrm>
            <a:off x="3123190" y="2266478"/>
            <a:ext cx="1962" cy="31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6" idx="2"/>
            <a:endCxn id="44" idx="0"/>
          </p:cNvCxnSpPr>
          <p:nvPr/>
        </p:nvCxnSpPr>
        <p:spPr>
          <a:xfrm flipH="1">
            <a:off x="3121253" y="3214592"/>
            <a:ext cx="3899" cy="39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7" idx="2"/>
            <a:endCxn id="63" idx="0"/>
          </p:cNvCxnSpPr>
          <p:nvPr/>
        </p:nvCxnSpPr>
        <p:spPr>
          <a:xfrm>
            <a:off x="4852571" y="3214592"/>
            <a:ext cx="0" cy="39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3" idx="2"/>
            <a:endCxn id="64" idx="0"/>
          </p:cNvCxnSpPr>
          <p:nvPr/>
        </p:nvCxnSpPr>
        <p:spPr>
          <a:xfrm>
            <a:off x="4852571" y="4241219"/>
            <a:ext cx="4779" cy="39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2"/>
            <a:endCxn id="13" idx="0"/>
          </p:cNvCxnSpPr>
          <p:nvPr/>
        </p:nvCxnSpPr>
        <p:spPr>
          <a:xfrm flipH="1">
            <a:off x="4852570" y="5267846"/>
            <a:ext cx="4780" cy="39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6" idx="2"/>
            <a:endCxn id="66" idx="0"/>
          </p:cNvCxnSpPr>
          <p:nvPr/>
        </p:nvCxnSpPr>
        <p:spPr>
          <a:xfrm>
            <a:off x="6608634" y="3219501"/>
            <a:ext cx="0" cy="38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6" idx="2"/>
            <a:endCxn id="12" idx="0"/>
          </p:cNvCxnSpPr>
          <p:nvPr/>
        </p:nvCxnSpPr>
        <p:spPr>
          <a:xfrm>
            <a:off x="6608634" y="4241219"/>
            <a:ext cx="3597" cy="388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5" idx="2"/>
            <a:endCxn id="68" idx="0"/>
          </p:cNvCxnSpPr>
          <p:nvPr/>
        </p:nvCxnSpPr>
        <p:spPr>
          <a:xfrm flipH="1">
            <a:off x="8324939" y="3214592"/>
            <a:ext cx="1" cy="39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8" idx="2"/>
            <a:endCxn id="14" idx="0"/>
          </p:cNvCxnSpPr>
          <p:nvPr/>
        </p:nvCxnSpPr>
        <p:spPr>
          <a:xfrm flipH="1">
            <a:off x="8324938" y="4241219"/>
            <a:ext cx="1" cy="39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50" idx="2"/>
            <a:endCxn id="77" idx="0"/>
          </p:cNvCxnSpPr>
          <p:nvPr/>
        </p:nvCxnSpPr>
        <p:spPr>
          <a:xfrm rot="16200000" flipH="1">
            <a:off x="3830399" y="1559268"/>
            <a:ext cx="314962" cy="17293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50" idx="2"/>
            <a:endCxn id="76" idx="0"/>
          </p:cNvCxnSpPr>
          <p:nvPr/>
        </p:nvCxnSpPr>
        <p:spPr>
          <a:xfrm rot="16200000" flipH="1">
            <a:off x="4705977" y="683691"/>
            <a:ext cx="319871" cy="34854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50" idx="2"/>
            <a:endCxn id="75" idx="0"/>
          </p:cNvCxnSpPr>
          <p:nvPr/>
        </p:nvCxnSpPr>
        <p:spPr>
          <a:xfrm rot="16200000" flipH="1">
            <a:off x="5566584" y="-176916"/>
            <a:ext cx="314962" cy="52017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50" idx="2"/>
            <a:endCxn id="86" idx="0"/>
          </p:cNvCxnSpPr>
          <p:nvPr/>
        </p:nvCxnSpPr>
        <p:spPr>
          <a:xfrm rot="16200000" flipH="1">
            <a:off x="6424736" y="-1035069"/>
            <a:ext cx="314962" cy="69180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44" idx="2"/>
            <a:endCxn id="36" idx="4"/>
          </p:cNvCxnSpPr>
          <p:nvPr/>
        </p:nvCxnSpPr>
        <p:spPr>
          <a:xfrm rot="5400000" flipH="1" flipV="1">
            <a:off x="6078588" y="-992377"/>
            <a:ext cx="2276261" cy="8190932"/>
          </a:xfrm>
          <a:prstGeom prst="bentConnector3">
            <a:avLst>
              <a:gd name="adj1" fmla="val -1002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86" idx="2"/>
            <a:endCxn id="36" idx="4"/>
          </p:cNvCxnSpPr>
          <p:nvPr/>
        </p:nvCxnSpPr>
        <p:spPr>
          <a:xfrm rot="5400000" flipH="1" flipV="1">
            <a:off x="10051898" y="1954305"/>
            <a:ext cx="1249634" cy="1270940"/>
          </a:xfrm>
          <a:prstGeom prst="bentConnector3">
            <a:avLst>
              <a:gd name="adj1" fmla="val -265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="" xmlns:a16="http://schemas.microsoft.com/office/drawing/2014/main" id="{945D910A-1333-47B9-8D39-BD94A40F91A6}"/>
              </a:ext>
            </a:extLst>
          </p:cNvPr>
          <p:cNvSpPr txBox="1">
            <a:spLocks/>
          </p:cNvSpPr>
          <p:nvPr/>
        </p:nvSpPr>
        <p:spPr>
          <a:xfrm>
            <a:off x="0" y="-1767"/>
            <a:ext cx="11573197" cy="724247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latin typeface="Tw Cen MT" panose="020B0602020104020603" pitchFamily="34" charset="0"/>
              </a:rPr>
              <a:t>Mockup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7" name="Rectangle 23">
            <a:extLst>
              <a:ext uri="{FF2B5EF4-FFF2-40B4-BE49-F238E27FC236}">
                <a16:creationId xmlns="" xmlns:a16="http://schemas.microsoft.com/office/drawing/2014/main" id="{640747B5-4903-4D66-8219-7F1C3B680025}"/>
              </a:ext>
            </a:extLst>
          </p:cNvPr>
          <p:cNvSpPr/>
          <p:nvPr/>
        </p:nvSpPr>
        <p:spPr>
          <a:xfrm>
            <a:off x="1" y="610307"/>
            <a:ext cx="3042458" cy="112173"/>
          </a:xfrm>
          <a:custGeom>
            <a:avLst/>
            <a:gdLst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638550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565525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365936 w 3638550"/>
              <a:gd name="connsiteY2" fmla="*/ 133639 h 142875"/>
              <a:gd name="connsiteX3" fmla="*/ 0 w 3638550"/>
              <a:gd name="connsiteY3" fmla="*/ 142875 h 142875"/>
              <a:gd name="connsiteX4" fmla="*/ 0 w 3638550"/>
              <a:gd name="connsiteY4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8550" h="142875">
                <a:moveTo>
                  <a:pt x="0" y="0"/>
                </a:moveTo>
                <a:lnTo>
                  <a:pt x="3638550" y="0"/>
                </a:lnTo>
                <a:lnTo>
                  <a:pt x="3365936" y="133639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0" y="1005014"/>
            <a:ext cx="3486518" cy="1389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7" y="2322394"/>
            <a:ext cx="2172206" cy="4344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46" y="2229382"/>
            <a:ext cx="2586384" cy="4530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916" y="4978162"/>
            <a:ext cx="2747364" cy="1781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619" y="1040249"/>
            <a:ext cx="2712661" cy="2888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709" y="1155674"/>
            <a:ext cx="2762794" cy="4713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2932" y="1478418"/>
            <a:ext cx="2038319" cy="34414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="" xmlns:a16="http://schemas.microsoft.com/office/drawing/2014/main" id="{0EAFB003-0318-4EA2-AFAF-301EF5B3B5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969" y="37487"/>
            <a:ext cx="1323205" cy="8980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70" y="293415"/>
            <a:ext cx="2228253" cy="7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-1767"/>
            <a:ext cx="11573197" cy="724247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Tw Cen MT" panose="020B0602020104020603" pitchFamily="34" charset="0"/>
              </a:rPr>
              <a:t>Timeline</a:t>
            </a:r>
            <a:endParaRPr lang="en-US" sz="4000" dirty="0">
              <a:latin typeface="Tw Cen MT" panose="020B0602020104020603" pitchFamily="34" charset="0"/>
            </a:endParaRPr>
          </a:p>
        </p:txBody>
      </p:sp>
      <p:sp>
        <p:nvSpPr>
          <p:cNvPr id="39" name="Text Placeholder 1">
            <a:extLst>
              <a:ext uri="{FF2B5EF4-FFF2-40B4-BE49-F238E27FC236}">
                <a16:creationId xmlns="" xmlns:a16="http://schemas.microsoft.com/office/drawing/2014/main" id="{9B8DA068-A122-47CE-8E3C-FED05FBCB2C0}"/>
              </a:ext>
            </a:extLst>
          </p:cNvPr>
          <p:cNvSpPr txBox="1">
            <a:spLocks/>
          </p:cNvSpPr>
          <p:nvPr/>
        </p:nvSpPr>
        <p:spPr>
          <a:xfrm>
            <a:off x="0" y="578897"/>
            <a:ext cx="11573197" cy="72424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Tw Cen MT" panose="020B0602020104020603" pitchFamily="34" charset="0"/>
            </a:endParaRPr>
          </a:p>
        </p:txBody>
      </p:sp>
      <p:sp>
        <p:nvSpPr>
          <p:cNvPr id="41" name="Rectangle 23">
            <a:extLst>
              <a:ext uri="{FF2B5EF4-FFF2-40B4-BE49-F238E27FC236}">
                <a16:creationId xmlns="" xmlns:a16="http://schemas.microsoft.com/office/drawing/2014/main" id="{80172075-4B48-43EF-8C51-761F07D22417}"/>
              </a:ext>
            </a:extLst>
          </p:cNvPr>
          <p:cNvSpPr/>
          <p:nvPr/>
        </p:nvSpPr>
        <p:spPr>
          <a:xfrm>
            <a:off x="0" y="610307"/>
            <a:ext cx="4904509" cy="112173"/>
          </a:xfrm>
          <a:custGeom>
            <a:avLst/>
            <a:gdLst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638550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565525 w 3638550"/>
              <a:gd name="connsiteY2" fmla="*/ 142875 h 142875"/>
              <a:gd name="connsiteX3" fmla="*/ 0 w 3638550"/>
              <a:gd name="connsiteY3" fmla="*/ 142875 h 142875"/>
              <a:gd name="connsiteX4" fmla="*/ 0 w 3638550"/>
              <a:gd name="connsiteY4" fmla="*/ 0 h 142875"/>
              <a:gd name="connsiteX0" fmla="*/ 0 w 3638550"/>
              <a:gd name="connsiteY0" fmla="*/ 0 h 142875"/>
              <a:gd name="connsiteX1" fmla="*/ 3638550 w 3638550"/>
              <a:gd name="connsiteY1" fmla="*/ 0 h 142875"/>
              <a:gd name="connsiteX2" fmla="*/ 3365936 w 3638550"/>
              <a:gd name="connsiteY2" fmla="*/ 133639 h 142875"/>
              <a:gd name="connsiteX3" fmla="*/ 0 w 3638550"/>
              <a:gd name="connsiteY3" fmla="*/ 142875 h 142875"/>
              <a:gd name="connsiteX4" fmla="*/ 0 w 3638550"/>
              <a:gd name="connsiteY4" fmla="*/ 0 h 14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8550" h="142875">
                <a:moveTo>
                  <a:pt x="0" y="0"/>
                </a:moveTo>
                <a:lnTo>
                  <a:pt x="3638550" y="0"/>
                </a:lnTo>
                <a:lnTo>
                  <a:pt x="3365936" y="133639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82C65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id-ID" dirty="0"/>
          </a:p>
        </p:txBody>
      </p:sp>
      <p:pic>
        <p:nvPicPr>
          <p:cNvPr id="75" name="Picture 74" descr="Logo&#10;&#10;Description automatically generated">
            <a:extLst>
              <a:ext uri="{FF2B5EF4-FFF2-40B4-BE49-F238E27FC236}">
                <a16:creationId xmlns="" xmlns:a16="http://schemas.microsoft.com/office/drawing/2014/main" id="{0EAFB003-0318-4EA2-AFAF-301EF5B3B5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969" y="37487"/>
            <a:ext cx="1323205" cy="8980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70" y="293415"/>
            <a:ext cx="2228253" cy="757606"/>
          </a:xfrm>
          <a:prstGeom prst="rect">
            <a:avLst/>
          </a:prstGeom>
        </p:spPr>
      </p:pic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3083396933"/>
              </p:ext>
            </p:extLst>
          </p:nvPr>
        </p:nvGraphicFramePr>
        <p:xfrm>
          <a:off x="2629609" y="1588626"/>
          <a:ext cx="6313978" cy="4209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741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-58189" y="2972339"/>
            <a:ext cx="12192000" cy="995209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chemeClr val="bg1">
                  <a:alpha val="0"/>
                </a:schemeClr>
              </a:gs>
              <a:gs pos="100000">
                <a:srgbClr val="24A8C2">
                  <a:alpha val="0"/>
                </a:srgbClr>
              </a:gs>
            </a:gsLst>
            <a:lin ang="0" scaled="1"/>
          </a:gra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>
                <a:latin typeface="Tw Cen MT" panose="020B0602020104020603" pitchFamily="34" charset="0"/>
                <a:cs typeface="Arial" pitchFamily="34" charset="0"/>
              </a:rPr>
              <a:t>Terima</a:t>
            </a:r>
            <a:r>
              <a:rPr lang="en-US" altLang="ko-KR" sz="5867" dirty="0">
                <a:latin typeface="Tw Cen MT" panose="020B0602020104020603" pitchFamily="34" charset="0"/>
                <a:cs typeface="Arial" pitchFamily="34" charset="0"/>
              </a:rPr>
              <a:t> Kasih</a:t>
            </a:r>
            <a:endParaRPr lang="ko-KR" altLang="en-US" sz="5867" dirty="0">
              <a:latin typeface="Tw Cen MT" panose="020B0602020104020603" pitchFamily="34" charset="0"/>
              <a:cs typeface="Arial" pitchFamily="34" charset="0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="" xmlns:a16="http://schemas.microsoft.com/office/drawing/2014/main" id="{B9D1787E-5616-41F2-A1EB-87EA6009AF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257" y="194090"/>
            <a:ext cx="1152402" cy="889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6" y="323591"/>
            <a:ext cx="1862494" cy="6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Leader for Succ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8138</TotalTime>
  <Words>167</Words>
  <Application>Microsoft Office PowerPoint</Application>
  <PresentationFormat>Widescreen</PresentationFormat>
  <Paragraphs>77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 Unicode MS</vt:lpstr>
      <vt:lpstr>Arial</vt:lpstr>
      <vt:lpstr>Bauhaus 93</vt:lpstr>
      <vt:lpstr>Berlin Sans FB</vt:lpstr>
      <vt:lpstr>Calibri</vt:lpstr>
      <vt:lpstr>Roboto Black</vt:lpstr>
      <vt:lpstr>Tw Cen MT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Microsoft account</cp:lastModifiedBy>
  <cp:revision>166</cp:revision>
  <dcterms:created xsi:type="dcterms:W3CDTF">2018-04-24T17:14:44Z</dcterms:created>
  <dcterms:modified xsi:type="dcterms:W3CDTF">2022-06-30T03:07:19Z</dcterms:modified>
</cp:coreProperties>
</file>